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3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4.xml" ContentType="application/vnd.openxmlformats-officedocument.presentationml.tag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2079FA-5C08-4A82-AA5A-675151BC62EF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0BE8B56-DD67-4102-85AB-C8738F27E8F0}">
      <dgm:prSet custT="1"/>
      <dgm:spPr/>
      <dgm:t>
        <a:bodyPr/>
        <a:lstStyle/>
        <a:p>
          <a:pPr algn="ctr"/>
          <a:r>
            <a:rPr lang="fa-IR" sz="2400" dirty="0">
              <a:cs typeface="B Titr" pitchFamily="2" charset="-78"/>
            </a:rPr>
            <a:t>مصوبه هیات وزیران در سال 1394</a:t>
          </a:r>
          <a:endParaRPr lang="en-US" sz="2400" dirty="0">
            <a:cs typeface="B Titr" pitchFamily="2" charset="-78"/>
          </a:endParaRPr>
        </a:p>
      </dgm:t>
    </dgm:pt>
    <dgm:pt modelId="{3273D53A-7E28-464D-9BFF-F1B8E16378E3}" type="parTrans" cxnId="{DCD873FC-B1C3-4B73-9F60-65701F560E22}">
      <dgm:prSet/>
      <dgm:spPr/>
      <dgm:t>
        <a:bodyPr/>
        <a:lstStyle/>
        <a:p>
          <a:endParaRPr lang="en-US"/>
        </a:p>
      </dgm:t>
    </dgm:pt>
    <dgm:pt modelId="{2D484DE7-82CF-44D8-8C1A-F22CB5030C82}" type="sibTrans" cxnId="{DCD873FC-B1C3-4B73-9F60-65701F560E22}">
      <dgm:prSet/>
      <dgm:spPr/>
      <dgm:t>
        <a:bodyPr/>
        <a:lstStyle/>
        <a:p>
          <a:endParaRPr lang="en-US"/>
        </a:p>
      </dgm:t>
    </dgm:pt>
    <dgm:pt modelId="{FD06B88A-B7DD-4D39-AA7C-11C8B5D336E4}">
      <dgm:prSet custT="1"/>
      <dgm:spPr/>
      <dgm:t>
        <a:bodyPr/>
        <a:lstStyle/>
        <a:p>
          <a:pPr algn="ctr" rtl="1"/>
          <a:r>
            <a:rPr lang="fa-IR" sz="2400" b="1" dirty="0">
              <a:cs typeface="B Mitra" pitchFamily="2" charset="-78"/>
            </a:rPr>
            <a:t>بنا به مصوبه شماره 18151/ت 50720 هیات وزیران « کارگروه تسهیل و رفع موانع تولید » به پیشنهاد شماره 60/201105مورخ 1393/09/25وزارت صنعت ، معدن و تجارت تشکیل شد.</a:t>
          </a:r>
          <a:endParaRPr lang="en-US" sz="2400" dirty="0">
            <a:cs typeface="B Mitra" pitchFamily="2" charset="-78"/>
          </a:endParaRPr>
        </a:p>
      </dgm:t>
    </dgm:pt>
    <dgm:pt modelId="{4B7DC4C0-9A57-4709-B86A-E32B45E96C47}" type="parTrans" cxnId="{C7F187D4-98E1-4C88-89E7-D41AF6A427FA}">
      <dgm:prSet/>
      <dgm:spPr/>
      <dgm:t>
        <a:bodyPr/>
        <a:lstStyle/>
        <a:p>
          <a:endParaRPr lang="en-US"/>
        </a:p>
      </dgm:t>
    </dgm:pt>
    <dgm:pt modelId="{865C1CF9-00D9-4744-AA64-335205F90555}" type="sibTrans" cxnId="{C7F187D4-98E1-4C88-89E7-D41AF6A427FA}">
      <dgm:prSet/>
      <dgm:spPr/>
      <dgm:t>
        <a:bodyPr/>
        <a:lstStyle/>
        <a:p>
          <a:endParaRPr lang="en-US"/>
        </a:p>
      </dgm:t>
    </dgm:pt>
    <dgm:pt modelId="{6D40D55E-3576-461A-AAEE-AA3FDFF08997}">
      <dgm:prSet custT="1"/>
      <dgm:spPr/>
      <dgm:t>
        <a:bodyPr/>
        <a:lstStyle/>
        <a:p>
          <a:pPr algn="ctr"/>
          <a:r>
            <a:rPr lang="fa-IR" sz="2400" dirty="0">
              <a:cs typeface="B Titr" pitchFamily="2" charset="-78"/>
            </a:rPr>
            <a:t>الحاق موادی به قانون رفع موانع تولید رقابت پذیر و ارتقای نظام مالی کشور</a:t>
          </a:r>
          <a:endParaRPr lang="en-US" sz="2400" dirty="0">
            <a:cs typeface="B Titr" pitchFamily="2" charset="-78"/>
          </a:endParaRPr>
        </a:p>
      </dgm:t>
    </dgm:pt>
    <dgm:pt modelId="{F254152A-11E9-4B5B-878F-57020CEE3C4F}" type="parTrans" cxnId="{9F962E2B-EAF6-4C88-9658-9CC8AF2D478C}">
      <dgm:prSet/>
      <dgm:spPr/>
      <dgm:t>
        <a:bodyPr/>
        <a:lstStyle/>
        <a:p>
          <a:endParaRPr lang="en-US"/>
        </a:p>
      </dgm:t>
    </dgm:pt>
    <dgm:pt modelId="{E165C811-98BE-49A7-BF5A-B98CCDEB5A35}" type="sibTrans" cxnId="{9F962E2B-EAF6-4C88-9658-9CC8AF2D478C}">
      <dgm:prSet/>
      <dgm:spPr/>
      <dgm:t>
        <a:bodyPr/>
        <a:lstStyle/>
        <a:p>
          <a:endParaRPr lang="en-US"/>
        </a:p>
      </dgm:t>
    </dgm:pt>
    <dgm:pt modelId="{2F0E9820-DF6C-4C30-B531-AE76329A50DC}">
      <dgm:prSet custT="1"/>
      <dgm:spPr/>
      <dgm:t>
        <a:bodyPr/>
        <a:lstStyle/>
        <a:p>
          <a:pPr algn="ctr" rtl="1"/>
          <a:r>
            <a:rPr lang="fa-IR" sz="2400" b="1" dirty="0">
              <a:cs typeface="B Mitra" pitchFamily="2" charset="-78"/>
            </a:rPr>
            <a:t>در اجرای اصل 123 قانون اساسی و با تصویب مجلس در تاریخ 1397/2/30به دولت برای ایجاد ستاد تسهیل و رفع موانع تولید اجازه داده شد.</a:t>
          </a:r>
          <a:endParaRPr lang="en-US" sz="2400" b="1" dirty="0">
            <a:cs typeface="B Mitra" pitchFamily="2" charset="-78"/>
          </a:endParaRPr>
        </a:p>
      </dgm:t>
    </dgm:pt>
    <dgm:pt modelId="{D1446CA8-A39D-4429-A603-2A9BA4BEFF74}" type="parTrans" cxnId="{D04C5385-24CB-4FA0-AC63-B5816D70132C}">
      <dgm:prSet/>
      <dgm:spPr/>
      <dgm:t>
        <a:bodyPr/>
        <a:lstStyle/>
        <a:p>
          <a:endParaRPr lang="en-US"/>
        </a:p>
      </dgm:t>
    </dgm:pt>
    <dgm:pt modelId="{317DAF9E-0F76-4C6D-ACA9-3A1153F51A0E}" type="sibTrans" cxnId="{D04C5385-24CB-4FA0-AC63-B5816D70132C}">
      <dgm:prSet/>
      <dgm:spPr/>
      <dgm:t>
        <a:bodyPr/>
        <a:lstStyle/>
        <a:p>
          <a:endParaRPr lang="en-US"/>
        </a:p>
      </dgm:t>
    </dgm:pt>
    <dgm:pt modelId="{B54D95DC-E731-4CD7-A8A1-7AEFB419BB0E}" type="pres">
      <dgm:prSet presAssocID="{442079FA-5C08-4A82-AA5A-675151BC62E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9BE4518-D043-4A9B-BA90-1ED6EAD8FF60}" type="pres">
      <dgm:prSet presAssocID="{D0BE8B56-DD67-4102-85AB-C8738F27E8F0}" presName="parentText" presStyleLbl="node1" presStyleIdx="0" presStyleCnt="2" custScaleY="53369" custLinFactNeighborX="136" custLinFactNeighborY="-4250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49C1F6-80FA-49A2-971C-5C7882E9B1E9}" type="pres">
      <dgm:prSet presAssocID="{D0BE8B56-DD67-4102-85AB-C8738F27E8F0}" presName="childText" presStyleLbl="revTx" presStyleIdx="0" presStyleCnt="2" custLinFactNeighborY="-232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88B6BB-E214-4C9A-9DED-E308245F9793}" type="pres">
      <dgm:prSet presAssocID="{6D40D55E-3576-461A-AAEE-AA3FDFF08997}" presName="parentText" presStyleLbl="node1" presStyleIdx="1" presStyleCnt="2" custScaleX="100000" custScaleY="63147" custLinFactNeighborX="-1652" custLinFactNeighborY="-2013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7B5584-6C4D-4C22-8795-F1696C2F13A0}" type="pres">
      <dgm:prSet presAssocID="{6D40D55E-3576-461A-AAEE-AA3FDFF08997}" presName="childText" presStyleLbl="revTx" presStyleIdx="1" presStyleCnt="2" custLinFactNeighborX="-1652" custLinFactNeighborY="-151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7F187D4-98E1-4C88-89E7-D41AF6A427FA}" srcId="{D0BE8B56-DD67-4102-85AB-C8738F27E8F0}" destId="{FD06B88A-B7DD-4D39-AA7C-11C8B5D336E4}" srcOrd="0" destOrd="0" parTransId="{4B7DC4C0-9A57-4709-B86A-E32B45E96C47}" sibTransId="{865C1CF9-00D9-4744-AA64-335205F90555}"/>
    <dgm:cxn modelId="{9D6AA967-FE9C-46DF-BE91-1EF6FAA108A7}" type="presOf" srcId="{D0BE8B56-DD67-4102-85AB-C8738F27E8F0}" destId="{A9BE4518-D043-4A9B-BA90-1ED6EAD8FF60}" srcOrd="0" destOrd="0" presId="urn:microsoft.com/office/officeart/2005/8/layout/vList2"/>
    <dgm:cxn modelId="{D04C5385-24CB-4FA0-AC63-B5816D70132C}" srcId="{6D40D55E-3576-461A-AAEE-AA3FDFF08997}" destId="{2F0E9820-DF6C-4C30-B531-AE76329A50DC}" srcOrd="0" destOrd="0" parTransId="{D1446CA8-A39D-4429-A603-2A9BA4BEFF74}" sibTransId="{317DAF9E-0F76-4C6D-ACA9-3A1153F51A0E}"/>
    <dgm:cxn modelId="{D3596499-84AB-434F-A469-2BC6E6C80119}" type="presOf" srcId="{FD06B88A-B7DD-4D39-AA7C-11C8B5D336E4}" destId="{0F49C1F6-80FA-49A2-971C-5C7882E9B1E9}" srcOrd="0" destOrd="0" presId="urn:microsoft.com/office/officeart/2005/8/layout/vList2"/>
    <dgm:cxn modelId="{DDE35537-8835-413D-9C59-29AF46F7EE33}" type="presOf" srcId="{2F0E9820-DF6C-4C30-B531-AE76329A50DC}" destId="{0F7B5584-6C4D-4C22-8795-F1696C2F13A0}" srcOrd="0" destOrd="0" presId="urn:microsoft.com/office/officeart/2005/8/layout/vList2"/>
    <dgm:cxn modelId="{4B848EBB-C6BA-4622-BEA1-4FA2216CF7C1}" type="presOf" srcId="{6D40D55E-3576-461A-AAEE-AA3FDFF08997}" destId="{6F88B6BB-E214-4C9A-9DED-E308245F9793}" srcOrd="0" destOrd="0" presId="urn:microsoft.com/office/officeart/2005/8/layout/vList2"/>
    <dgm:cxn modelId="{9F962E2B-EAF6-4C88-9658-9CC8AF2D478C}" srcId="{442079FA-5C08-4A82-AA5A-675151BC62EF}" destId="{6D40D55E-3576-461A-AAEE-AA3FDFF08997}" srcOrd="1" destOrd="0" parTransId="{F254152A-11E9-4B5B-878F-57020CEE3C4F}" sibTransId="{E165C811-98BE-49A7-BF5A-B98CCDEB5A35}"/>
    <dgm:cxn modelId="{DCD873FC-B1C3-4B73-9F60-65701F560E22}" srcId="{442079FA-5C08-4A82-AA5A-675151BC62EF}" destId="{D0BE8B56-DD67-4102-85AB-C8738F27E8F0}" srcOrd="0" destOrd="0" parTransId="{3273D53A-7E28-464D-9BFF-F1B8E16378E3}" sibTransId="{2D484DE7-82CF-44D8-8C1A-F22CB5030C82}"/>
    <dgm:cxn modelId="{CA6C93A9-0A65-4FE5-B860-D4D1DD30C763}" type="presOf" srcId="{442079FA-5C08-4A82-AA5A-675151BC62EF}" destId="{B54D95DC-E731-4CD7-A8A1-7AEFB419BB0E}" srcOrd="0" destOrd="0" presId="urn:microsoft.com/office/officeart/2005/8/layout/vList2"/>
    <dgm:cxn modelId="{F37AE81B-2288-47F5-ACA4-F14DE3D5DEDA}" type="presParOf" srcId="{B54D95DC-E731-4CD7-A8A1-7AEFB419BB0E}" destId="{A9BE4518-D043-4A9B-BA90-1ED6EAD8FF60}" srcOrd="0" destOrd="0" presId="urn:microsoft.com/office/officeart/2005/8/layout/vList2"/>
    <dgm:cxn modelId="{C460EAF5-300D-453B-8922-654225932363}" type="presParOf" srcId="{B54D95DC-E731-4CD7-A8A1-7AEFB419BB0E}" destId="{0F49C1F6-80FA-49A2-971C-5C7882E9B1E9}" srcOrd="1" destOrd="0" presId="urn:microsoft.com/office/officeart/2005/8/layout/vList2"/>
    <dgm:cxn modelId="{A349CAB1-BC13-4691-8470-56BEEB843877}" type="presParOf" srcId="{B54D95DC-E731-4CD7-A8A1-7AEFB419BB0E}" destId="{6F88B6BB-E214-4C9A-9DED-E308245F9793}" srcOrd="2" destOrd="0" presId="urn:microsoft.com/office/officeart/2005/8/layout/vList2"/>
    <dgm:cxn modelId="{BC9084ED-78C1-45A5-A37E-908F78CC3B14}" type="presParOf" srcId="{B54D95DC-E731-4CD7-A8A1-7AEFB419BB0E}" destId="{0F7B5584-6C4D-4C22-8795-F1696C2F13A0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850CBE-7744-42FC-A0A2-C962A55BE9B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23B6A1D-2C50-4DE9-BC43-144A28FF3F3A}">
      <dgm:prSet phldrT="[Text]" custT="1"/>
      <dgm:spPr/>
      <dgm:t>
        <a:bodyPr/>
        <a:lstStyle/>
        <a:p>
          <a:pPr algn="ctr"/>
          <a:endParaRPr lang="fa-IR" sz="2000" dirty="0">
            <a:cs typeface="B Titr" pitchFamily="2" charset="-78"/>
          </a:endParaRPr>
        </a:p>
        <a:p>
          <a:pPr algn="ctr"/>
          <a:r>
            <a:rPr lang="fa-IR" sz="2000" dirty="0">
              <a:cs typeface="B Titr" pitchFamily="2" charset="-78"/>
            </a:rPr>
            <a:t>اعضای کارگروه تسهیل و رفع موانع تولید براساس آئین نامه اجرایی ماده (61) الحاقی قانون رفع موانع تولید رقابت پذیر و ارتقای نظام مالی کشور</a:t>
          </a:r>
        </a:p>
        <a:p>
          <a:pPr algn="ctr"/>
          <a:r>
            <a:rPr lang="fa-IR" sz="2000" dirty="0">
              <a:cs typeface="B Titr" pitchFamily="2" charset="-78"/>
            </a:rPr>
            <a:t>1398/11/16</a:t>
          </a:r>
          <a:endParaRPr lang="en-US" sz="2000" dirty="0">
            <a:cs typeface="B Titr" pitchFamily="2" charset="-78"/>
          </a:endParaRPr>
        </a:p>
      </dgm:t>
    </dgm:pt>
    <dgm:pt modelId="{7DA8DFAA-8541-46AC-B267-29B18B91551F}" type="parTrans" cxnId="{F2D60B6F-B225-4E6C-B46D-F1A62B7B64B4}">
      <dgm:prSet/>
      <dgm:spPr/>
      <dgm:t>
        <a:bodyPr/>
        <a:lstStyle/>
        <a:p>
          <a:endParaRPr lang="en-US">
            <a:cs typeface="B Mitra" pitchFamily="2" charset="-78"/>
          </a:endParaRPr>
        </a:p>
      </dgm:t>
    </dgm:pt>
    <dgm:pt modelId="{C6FFA5E8-C691-451A-A582-3C5D48AFEA68}" type="sibTrans" cxnId="{F2D60B6F-B225-4E6C-B46D-F1A62B7B64B4}">
      <dgm:prSet/>
      <dgm:spPr/>
      <dgm:t>
        <a:bodyPr/>
        <a:lstStyle/>
        <a:p>
          <a:endParaRPr lang="en-US">
            <a:cs typeface="B Mitra" pitchFamily="2" charset="-78"/>
          </a:endParaRPr>
        </a:p>
      </dgm:t>
    </dgm:pt>
    <dgm:pt modelId="{887B1F08-49AC-4E6E-9B87-F6BA4A353454}">
      <dgm:prSet phldrT="[Text]"/>
      <dgm:spPr/>
      <dgm:t>
        <a:bodyPr/>
        <a:lstStyle/>
        <a:p>
          <a:pPr algn="ctr"/>
          <a:r>
            <a:rPr lang="fa-IR" b="1" dirty="0">
              <a:cs typeface="B Mitra" pitchFamily="2" charset="-78"/>
            </a:rPr>
            <a:t>استاندار ( رئیس )</a:t>
          </a:r>
          <a:endParaRPr lang="en-US" b="1" dirty="0">
            <a:cs typeface="B Mitra" pitchFamily="2" charset="-78"/>
          </a:endParaRPr>
        </a:p>
      </dgm:t>
    </dgm:pt>
    <dgm:pt modelId="{A675ED61-4895-4F2A-AB0C-51C76FE34373}" type="parTrans" cxnId="{AB428EDB-114C-458F-9B86-FF2C27166BFC}">
      <dgm:prSet/>
      <dgm:spPr/>
      <dgm:t>
        <a:bodyPr/>
        <a:lstStyle/>
        <a:p>
          <a:endParaRPr lang="en-US">
            <a:cs typeface="B Mitra" pitchFamily="2" charset="-78"/>
          </a:endParaRPr>
        </a:p>
      </dgm:t>
    </dgm:pt>
    <dgm:pt modelId="{C8480DC5-BE8B-4233-9CC7-78A43B752B32}" type="sibTrans" cxnId="{AB428EDB-114C-458F-9B86-FF2C27166BFC}">
      <dgm:prSet/>
      <dgm:spPr/>
      <dgm:t>
        <a:bodyPr/>
        <a:lstStyle/>
        <a:p>
          <a:endParaRPr lang="en-US">
            <a:cs typeface="B Mitra" pitchFamily="2" charset="-78"/>
          </a:endParaRPr>
        </a:p>
      </dgm:t>
    </dgm:pt>
    <dgm:pt modelId="{C4702526-BEBA-46B8-9E04-7144A480C26E}">
      <dgm:prSet phldrT="[Text]"/>
      <dgm:spPr/>
      <dgm:t>
        <a:bodyPr/>
        <a:lstStyle/>
        <a:p>
          <a:pPr algn="ctr"/>
          <a:r>
            <a:rPr lang="fa-IR" dirty="0">
              <a:cs typeface="B Mitra" pitchFamily="2" charset="-78"/>
            </a:rPr>
            <a:t>ر</a:t>
          </a:r>
          <a:r>
            <a:rPr lang="fa-IR" b="1" dirty="0">
              <a:cs typeface="B Mitra" pitchFamily="2" charset="-78"/>
            </a:rPr>
            <a:t>ئیس واحد استانی وزارت صنعت ، معدن و تجارت ( دبیر )</a:t>
          </a:r>
          <a:endParaRPr lang="en-US" b="1" dirty="0">
            <a:cs typeface="B Mitra" pitchFamily="2" charset="-78"/>
          </a:endParaRPr>
        </a:p>
      </dgm:t>
    </dgm:pt>
    <dgm:pt modelId="{6856EA4F-1B28-4043-9312-650A601C1845}" type="parTrans" cxnId="{EFE2C0D2-EE40-4D30-97ED-BF18A9AE40EE}">
      <dgm:prSet/>
      <dgm:spPr/>
      <dgm:t>
        <a:bodyPr/>
        <a:lstStyle/>
        <a:p>
          <a:endParaRPr lang="en-US">
            <a:cs typeface="B Mitra" pitchFamily="2" charset="-78"/>
          </a:endParaRPr>
        </a:p>
      </dgm:t>
    </dgm:pt>
    <dgm:pt modelId="{AB0CAF6F-A64D-4A8A-A792-50CA420C8358}" type="sibTrans" cxnId="{EFE2C0D2-EE40-4D30-97ED-BF18A9AE40EE}">
      <dgm:prSet/>
      <dgm:spPr/>
      <dgm:t>
        <a:bodyPr/>
        <a:lstStyle/>
        <a:p>
          <a:endParaRPr lang="en-US">
            <a:cs typeface="B Mitra" pitchFamily="2" charset="-78"/>
          </a:endParaRPr>
        </a:p>
      </dgm:t>
    </dgm:pt>
    <dgm:pt modelId="{F776A037-6013-44DD-B29F-E95BE6ABD5DA}">
      <dgm:prSet/>
      <dgm:spPr/>
      <dgm:t>
        <a:bodyPr/>
        <a:lstStyle/>
        <a:p>
          <a:pPr algn="ctr"/>
          <a:r>
            <a:rPr lang="fa-IR" b="1" dirty="0">
              <a:cs typeface="B Mitra" pitchFamily="2" charset="-78"/>
            </a:rPr>
            <a:t>دبیر شورای  هماهنگی بانک های استان </a:t>
          </a:r>
          <a:endParaRPr lang="en-US" b="1" dirty="0">
            <a:cs typeface="B Mitra" pitchFamily="2" charset="-78"/>
          </a:endParaRPr>
        </a:p>
      </dgm:t>
    </dgm:pt>
    <dgm:pt modelId="{1C2BD99C-7F6F-41CC-8C65-0E013B3D195F}" type="parTrans" cxnId="{4D77BB6F-6C81-461A-8BB5-D075647DE600}">
      <dgm:prSet/>
      <dgm:spPr/>
      <dgm:t>
        <a:bodyPr/>
        <a:lstStyle/>
        <a:p>
          <a:endParaRPr lang="en-US">
            <a:cs typeface="B Mitra" pitchFamily="2" charset="-78"/>
          </a:endParaRPr>
        </a:p>
      </dgm:t>
    </dgm:pt>
    <dgm:pt modelId="{92FA62B9-BCE9-4347-AB17-5E9D1493D4A3}" type="sibTrans" cxnId="{4D77BB6F-6C81-461A-8BB5-D075647DE600}">
      <dgm:prSet/>
      <dgm:spPr/>
      <dgm:t>
        <a:bodyPr/>
        <a:lstStyle/>
        <a:p>
          <a:endParaRPr lang="en-US">
            <a:cs typeface="B Mitra" pitchFamily="2" charset="-78"/>
          </a:endParaRPr>
        </a:p>
      </dgm:t>
    </dgm:pt>
    <dgm:pt modelId="{430233D7-3498-4AC8-A6F5-31BEFA35AE8D}">
      <dgm:prSet/>
      <dgm:spPr/>
      <dgm:t>
        <a:bodyPr/>
        <a:lstStyle/>
        <a:p>
          <a:pPr algn="ctr"/>
          <a:r>
            <a:rPr lang="fa-IR" b="1" dirty="0">
              <a:cs typeface="B Mitra" pitchFamily="2" charset="-78"/>
            </a:rPr>
            <a:t>سایر اعضای متناظر با اعضای ستاد </a:t>
          </a:r>
          <a:endParaRPr lang="en-US" b="1" dirty="0">
            <a:cs typeface="B Mitra" pitchFamily="2" charset="-78"/>
          </a:endParaRPr>
        </a:p>
      </dgm:t>
    </dgm:pt>
    <dgm:pt modelId="{39104CFC-028D-49DF-9C5D-EA0E7E3D0231}" type="parTrans" cxnId="{E2D03439-32C9-4FE5-9D0D-782EE8FD546A}">
      <dgm:prSet/>
      <dgm:spPr/>
      <dgm:t>
        <a:bodyPr/>
        <a:lstStyle/>
        <a:p>
          <a:endParaRPr lang="en-US"/>
        </a:p>
      </dgm:t>
    </dgm:pt>
    <dgm:pt modelId="{257677EB-DE7F-4E9B-BEBA-81CB9103DB30}" type="sibTrans" cxnId="{E2D03439-32C9-4FE5-9D0D-782EE8FD546A}">
      <dgm:prSet/>
      <dgm:spPr/>
      <dgm:t>
        <a:bodyPr/>
        <a:lstStyle/>
        <a:p>
          <a:endParaRPr lang="en-US"/>
        </a:p>
      </dgm:t>
    </dgm:pt>
    <dgm:pt modelId="{DFA3A593-037E-4B87-9F70-F69E63239F51}">
      <dgm:prSet/>
      <dgm:spPr/>
      <dgm:t>
        <a:bodyPr/>
        <a:lstStyle/>
        <a:p>
          <a:pPr algn="ctr" rtl="1"/>
          <a:r>
            <a:rPr lang="fa-IR" dirty="0">
              <a:cs typeface="B Mitra" pitchFamily="2" charset="-78"/>
              <a:sym typeface="Wingdings"/>
            </a:rPr>
            <a:t>ستاد ، دبیرخانه و کارگروه می توانند حسب مورد و ضرورت از سایر تشکلهای تخصصی و فراگیر و سایر دستگاههای اجرایی و یا اشخاص حقیقی خبره بدون حق رای برای شرکت در جلسات دعوت به عمل آورند . </a:t>
          </a:r>
          <a:endParaRPr lang="en-US" dirty="0">
            <a:cs typeface="B Mitra" pitchFamily="2" charset="-78"/>
          </a:endParaRPr>
        </a:p>
      </dgm:t>
    </dgm:pt>
    <dgm:pt modelId="{BA27EB70-D83A-4E3D-A96E-9EBF84B3FEBE}" type="parTrans" cxnId="{AC90D9EC-70D5-4C38-867A-F418040683B2}">
      <dgm:prSet/>
      <dgm:spPr/>
      <dgm:t>
        <a:bodyPr/>
        <a:lstStyle/>
        <a:p>
          <a:endParaRPr lang="en-US"/>
        </a:p>
      </dgm:t>
    </dgm:pt>
    <dgm:pt modelId="{B5E7D2C9-DFA0-441A-BB15-5293F8F56C30}" type="sibTrans" cxnId="{AC90D9EC-70D5-4C38-867A-F418040683B2}">
      <dgm:prSet/>
      <dgm:spPr/>
      <dgm:t>
        <a:bodyPr/>
        <a:lstStyle/>
        <a:p>
          <a:endParaRPr lang="en-US"/>
        </a:p>
      </dgm:t>
    </dgm:pt>
    <dgm:pt modelId="{452E61AE-916F-41C9-A2E7-5E73E91218A5}" type="pres">
      <dgm:prSet presAssocID="{ED850CBE-7744-42FC-A0A2-C962A55BE9B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C6E54BE7-849D-46FF-841D-6DF2579710B3}" type="pres">
      <dgm:prSet presAssocID="{123B6A1D-2C50-4DE9-BC43-144A28FF3F3A}" presName="thickLine" presStyleLbl="alignNode1" presStyleIdx="0" presStyleCnt="1"/>
      <dgm:spPr/>
    </dgm:pt>
    <dgm:pt modelId="{2F25A7BD-5DE8-47C3-97AF-430AA9118E8E}" type="pres">
      <dgm:prSet presAssocID="{123B6A1D-2C50-4DE9-BC43-144A28FF3F3A}" presName="horz1" presStyleCnt="0"/>
      <dgm:spPr/>
    </dgm:pt>
    <dgm:pt modelId="{859ED6E2-F989-485E-8087-251B272E7C07}" type="pres">
      <dgm:prSet presAssocID="{123B6A1D-2C50-4DE9-BC43-144A28FF3F3A}" presName="tx1" presStyleLbl="revTx" presStyleIdx="0" presStyleCnt="6" custScaleX="180933"/>
      <dgm:spPr/>
      <dgm:t>
        <a:bodyPr/>
        <a:lstStyle/>
        <a:p>
          <a:endParaRPr lang="en-US"/>
        </a:p>
      </dgm:t>
    </dgm:pt>
    <dgm:pt modelId="{C2327386-2C4F-4DED-A019-10B18AA2AFF3}" type="pres">
      <dgm:prSet presAssocID="{123B6A1D-2C50-4DE9-BC43-144A28FF3F3A}" presName="vert1" presStyleCnt="0"/>
      <dgm:spPr/>
    </dgm:pt>
    <dgm:pt modelId="{213681FA-061E-4BF0-8C5B-DA3C87E6ABEE}" type="pres">
      <dgm:prSet presAssocID="{887B1F08-49AC-4E6E-9B87-F6BA4A353454}" presName="vertSpace2a" presStyleCnt="0"/>
      <dgm:spPr/>
    </dgm:pt>
    <dgm:pt modelId="{17896578-1621-458C-A240-8DCE380ED046}" type="pres">
      <dgm:prSet presAssocID="{887B1F08-49AC-4E6E-9B87-F6BA4A353454}" presName="horz2" presStyleCnt="0"/>
      <dgm:spPr/>
    </dgm:pt>
    <dgm:pt modelId="{34033460-02D1-41F7-9F04-294464C0065F}" type="pres">
      <dgm:prSet presAssocID="{887B1F08-49AC-4E6E-9B87-F6BA4A353454}" presName="horzSpace2" presStyleCnt="0"/>
      <dgm:spPr/>
    </dgm:pt>
    <dgm:pt modelId="{BDBD2F3A-3C3A-4C0B-9051-FF9F2F4630B6}" type="pres">
      <dgm:prSet presAssocID="{887B1F08-49AC-4E6E-9B87-F6BA4A353454}" presName="tx2" presStyleLbl="revTx" presStyleIdx="1" presStyleCnt="6" custScaleY="73918"/>
      <dgm:spPr/>
      <dgm:t>
        <a:bodyPr/>
        <a:lstStyle/>
        <a:p>
          <a:endParaRPr lang="en-US"/>
        </a:p>
      </dgm:t>
    </dgm:pt>
    <dgm:pt modelId="{FEC33904-E31E-46F0-B936-737051DDF8B5}" type="pres">
      <dgm:prSet presAssocID="{887B1F08-49AC-4E6E-9B87-F6BA4A353454}" presName="vert2" presStyleCnt="0"/>
      <dgm:spPr/>
    </dgm:pt>
    <dgm:pt modelId="{1D021FF2-1321-435A-A6EA-7D236CB190C1}" type="pres">
      <dgm:prSet presAssocID="{887B1F08-49AC-4E6E-9B87-F6BA4A353454}" presName="thinLine2b" presStyleLbl="callout" presStyleIdx="0" presStyleCnt="5"/>
      <dgm:spPr/>
    </dgm:pt>
    <dgm:pt modelId="{FD76FE1B-13BA-4C67-8A6C-2557231246C7}" type="pres">
      <dgm:prSet presAssocID="{887B1F08-49AC-4E6E-9B87-F6BA4A353454}" presName="vertSpace2b" presStyleCnt="0"/>
      <dgm:spPr/>
    </dgm:pt>
    <dgm:pt modelId="{D08E4FE8-3E65-46C4-BAF1-8DF6DA2010FC}" type="pres">
      <dgm:prSet presAssocID="{C4702526-BEBA-46B8-9E04-7144A480C26E}" presName="horz2" presStyleCnt="0"/>
      <dgm:spPr/>
    </dgm:pt>
    <dgm:pt modelId="{E7BCCC43-2E68-4EC0-83AD-1ED1CED91C80}" type="pres">
      <dgm:prSet presAssocID="{C4702526-BEBA-46B8-9E04-7144A480C26E}" presName="horzSpace2" presStyleCnt="0"/>
      <dgm:spPr/>
    </dgm:pt>
    <dgm:pt modelId="{2C67AC0F-B235-48C6-B0D4-0EF3DCF0F745}" type="pres">
      <dgm:prSet presAssocID="{C4702526-BEBA-46B8-9E04-7144A480C26E}" presName="tx2" presStyleLbl="revTx" presStyleIdx="2" presStyleCnt="6" custScaleY="89531"/>
      <dgm:spPr/>
      <dgm:t>
        <a:bodyPr/>
        <a:lstStyle/>
        <a:p>
          <a:endParaRPr lang="en-US"/>
        </a:p>
      </dgm:t>
    </dgm:pt>
    <dgm:pt modelId="{B83C287F-8D1B-44B6-B795-4DF5C6372889}" type="pres">
      <dgm:prSet presAssocID="{C4702526-BEBA-46B8-9E04-7144A480C26E}" presName="vert2" presStyleCnt="0"/>
      <dgm:spPr/>
    </dgm:pt>
    <dgm:pt modelId="{218B84F0-2673-4818-BEC3-8E55035EB7DC}" type="pres">
      <dgm:prSet presAssocID="{C4702526-BEBA-46B8-9E04-7144A480C26E}" presName="thinLine2b" presStyleLbl="callout" presStyleIdx="1" presStyleCnt="5"/>
      <dgm:spPr/>
    </dgm:pt>
    <dgm:pt modelId="{421C5D80-3153-4E9B-820B-395A4CA12384}" type="pres">
      <dgm:prSet presAssocID="{C4702526-BEBA-46B8-9E04-7144A480C26E}" presName="vertSpace2b" presStyleCnt="0"/>
      <dgm:spPr/>
    </dgm:pt>
    <dgm:pt modelId="{78AD4FB0-B174-4603-9329-2D836F87F094}" type="pres">
      <dgm:prSet presAssocID="{F776A037-6013-44DD-B29F-E95BE6ABD5DA}" presName="horz2" presStyleCnt="0"/>
      <dgm:spPr/>
    </dgm:pt>
    <dgm:pt modelId="{93F1E68F-1340-4380-885C-1B04D578D993}" type="pres">
      <dgm:prSet presAssocID="{F776A037-6013-44DD-B29F-E95BE6ABD5DA}" presName="horzSpace2" presStyleCnt="0"/>
      <dgm:spPr/>
    </dgm:pt>
    <dgm:pt modelId="{15DCF723-B6E6-4EDC-B727-E135AC60D81F}" type="pres">
      <dgm:prSet presAssocID="{F776A037-6013-44DD-B29F-E95BE6ABD5DA}" presName="tx2" presStyleLbl="revTx" presStyleIdx="3" presStyleCnt="6" custLinFactNeighborX="199" custLinFactNeighborY="-4132"/>
      <dgm:spPr/>
      <dgm:t>
        <a:bodyPr/>
        <a:lstStyle/>
        <a:p>
          <a:endParaRPr lang="en-US"/>
        </a:p>
      </dgm:t>
    </dgm:pt>
    <dgm:pt modelId="{0E50C916-5688-4DCF-A929-FFBD62E27399}" type="pres">
      <dgm:prSet presAssocID="{F776A037-6013-44DD-B29F-E95BE6ABD5DA}" presName="vert2" presStyleCnt="0"/>
      <dgm:spPr/>
    </dgm:pt>
    <dgm:pt modelId="{0A3D3B0C-4C02-47A2-9DAE-12DC9A66D013}" type="pres">
      <dgm:prSet presAssocID="{F776A037-6013-44DD-B29F-E95BE6ABD5DA}" presName="thinLine2b" presStyleLbl="callout" presStyleIdx="2" presStyleCnt="5"/>
      <dgm:spPr/>
    </dgm:pt>
    <dgm:pt modelId="{745537DC-EDAA-4008-96F6-843F1E0B4589}" type="pres">
      <dgm:prSet presAssocID="{F776A037-6013-44DD-B29F-E95BE6ABD5DA}" presName="vertSpace2b" presStyleCnt="0"/>
      <dgm:spPr/>
    </dgm:pt>
    <dgm:pt modelId="{D3EA173D-4FB3-41C0-B3ED-48D79EA6CB60}" type="pres">
      <dgm:prSet presAssocID="{430233D7-3498-4AC8-A6F5-31BEFA35AE8D}" presName="horz2" presStyleCnt="0"/>
      <dgm:spPr/>
    </dgm:pt>
    <dgm:pt modelId="{B587831E-E7F2-40D3-9FEA-48C5C539D715}" type="pres">
      <dgm:prSet presAssocID="{430233D7-3498-4AC8-A6F5-31BEFA35AE8D}" presName="horzSpace2" presStyleCnt="0"/>
      <dgm:spPr/>
    </dgm:pt>
    <dgm:pt modelId="{5C9D4201-87BA-4DC2-9E9F-76C4476879C1}" type="pres">
      <dgm:prSet presAssocID="{430233D7-3498-4AC8-A6F5-31BEFA35AE8D}" presName="tx2" presStyleLbl="revTx" presStyleIdx="4" presStyleCnt="6" custScaleY="74558"/>
      <dgm:spPr/>
      <dgm:t>
        <a:bodyPr/>
        <a:lstStyle/>
        <a:p>
          <a:endParaRPr lang="en-US"/>
        </a:p>
      </dgm:t>
    </dgm:pt>
    <dgm:pt modelId="{E7C2CBA0-46BF-4A0E-8774-1393285688D4}" type="pres">
      <dgm:prSet presAssocID="{430233D7-3498-4AC8-A6F5-31BEFA35AE8D}" presName="vert2" presStyleCnt="0"/>
      <dgm:spPr/>
    </dgm:pt>
    <dgm:pt modelId="{7E8BD7F5-BAD6-4DA7-9462-36AB2A6C5B10}" type="pres">
      <dgm:prSet presAssocID="{430233D7-3498-4AC8-A6F5-31BEFA35AE8D}" presName="thinLine2b" presStyleLbl="callout" presStyleIdx="3" presStyleCnt="5"/>
      <dgm:spPr/>
    </dgm:pt>
    <dgm:pt modelId="{369D0A07-21D5-4BC4-9735-032EA043E841}" type="pres">
      <dgm:prSet presAssocID="{430233D7-3498-4AC8-A6F5-31BEFA35AE8D}" presName="vertSpace2b" presStyleCnt="0"/>
      <dgm:spPr/>
    </dgm:pt>
    <dgm:pt modelId="{BCB4AD30-1BFD-4706-8B43-3880C4AC8149}" type="pres">
      <dgm:prSet presAssocID="{DFA3A593-037E-4B87-9F70-F69E63239F51}" presName="horz2" presStyleCnt="0"/>
      <dgm:spPr/>
    </dgm:pt>
    <dgm:pt modelId="{B54CB70B-9F3A-4DC1-B767-EC619BC87EB6}" type="pres">
      <dgm:prSet presAssocID="{DFA3A593-037E-4B87-9F70-F69E63239F51}" presName="horzSpace2" presStyleCnt="0"/>
      <dgm:spPr/>
    </dgm:pt>
    <dgm:pt modelId="{80F221E6-09FB-4010-887E-3DB8199588E3}" type="pres">
      <dgm:prSet presAssocID="{DFA3A593-037E-4B87-9F70-F69E63239F51}" presName="tx2" presStyleLbl="revTx" presStyleIdx="5" presStyleCnt="6" custScaleY="168781"/>
      <dgm:spPr/>
      <dgm:t>
        <a:bodyPr/>
        <a:lstStyle/>
        <a:p>
          <a:endParaRPr lang="en-US"/>
        </a:p>
      </dgm:t>
    </dgm:pt>
    <dgm:pt modelId="{A215447C-3B9D-4738-88F3-048DAA007C3B}" type="pres">
      <dgm:prSet presAssocID="{DFA3A593-037E-4B87-9F70-F69E63239F51}" presName="vert2" presStyleCnt="0"/>
      <dgm:spPr/>
    </dgm:pt>
    <dgm:pt modelId="{CB2EE8B0-7DF7-4E65-9384-58A81711893F}" type="pres">
      <dgm:prSet presAssocID="{DFA3A593-037E-4B87-9F70-F69E63239F51}" presName="thinLine2b" presStyleLbl="callout" presStyleIdx="4" presStyleCnt="5"/>
      <dgm:spPr/>
    </dgm:pt>
    <dgm:pt modelId="{B8B0890D-8162-45B7-BBB2-40C09569B1D8}" type="pres">
      <dgm:prSet presAssocID="{DFA3A593-037E-4B87-9F70-F69E63239F51}" presName="vertSpace2b" presStyleCnt="0"/>
      <dgm:spPr/>
    </dgm:pt>
  </dgm:ptLst>
  <dgm:cxnLst>
    <dgm:cxn modelId="{C3345781-AE20-4DBC-887C-DADD197CF64F}" type="presOf" srcId="{C4702526-BEBA-46B8-9E04-7144A480C26E}" destId="{2C67AC0F-B235-48C6-B0D4-0EF3DCF0F745}" srcOrd="0" destOrd="0" presId="urn:microsoft.com/office/officeart/2008/layout/LinedList"/>
    <dgm:cxn modelId="{EFE2C0D2-EE40-4D30-97ED-BF18A9AE40EE}" srcId="{123B6A1D-2C50-4DE9-BC43-144A28FF3F3A}" destId="{C4702526-BEBA-46B8-9E04-7144A480C26E}" srcOrd="1" destOrd="0" parTransId="{6856EA4F-1B28-4043-9312-650A601C1845}" sibTransId="{AB0CAF6F-A64D-4A8A-A792-50CA420C8358}"/>
    <dgm:cxn modelId="{589B1BF0-4DCC-4DF7-A170-471AC8F5922E}" type="presOf" srcId="{123B6A1D-2C50-4DE9-BC43-144A28FF3F3A}" destId="{859ED6E2-F989-485E-8087-251B272E7C07}" srcOrd="0" destOrd="0" presId="urn:microsoft.com/office/officeart/2008/layout/LinedList"/>
    <dgm:cxn modelId="{AC90D9EC-70D5-4C38-867A-F418040683B2}" srcId="{123B6A1D-2C50-4DE9-BC43-144A28FF3F3A}" destId="{DFA3A593-037E-4B87-9F70-F69E63239F51}" srcOrd="4" destOrd="0" parTransId="{BA27EB70-D83A-4E3D-A96E-9EBF84B3FEBE}" sibTransId="{B5E7D2C9-DFA0-441A-BB15-5293F8F56C30}"/>
    <dgm:cxn modelId="{793DBFA9-89BF-49EA-8E39-359AA644C60F}" type="presOf" srcId="{DFA3A593-037E-4B87-9F70-F69E63239F51}" destId="{80F221E6-09FB-4010-887E-3DB8199588E3}" srcOrd="0" destOrd="0" presId="urn:microsoft.com/office/officeart/2008/layout/LinedList"/>
    <dgm:cxn modelId="{AB428EDB-114C-458F-9B86-FF2C27166BFC}" srcId="{123B6A1D-2C50-4DE9-BC43-144A28FF3F3A}" destId="{887B1F08-49AC-4E6E-9B87-F6BA4A353454}" srcOrd="0" destOrd="0" parTransId="{A675ED61-4895-4F2A-AB0C-51C76FE34373}" sibTransId="{C8480DC5-BE8B-4233-9CC7-78A43B752B32}"/>
    <dgm:cxn modelId="{C5C0C4CA-A934-4034-8288-D33AFE4AD7FF}" type="presOf" srcId="{430233D7-3498-4AC8-A6F5-31BEFA35AE8D}" destId="{5C9D4201-87BA-4DC2-9E9F-76C4476879C1}" srcOrd="0" destOrd="0" presId="urn:microsoft.com/office/officeart/2008/layout/LinedList"/>
    <dgm:cxn modelId="{D797F62B-B685-4271-9DBE-0B6D9882FA35}" type="presOf" srcId="{887B1F08-49AC-4E6E-9B87-F6BA4A353454}" destId="{BDBD2F3A-3C3A-4C0B-9051-FF9F2F4630B6}" srcOrd="0" destOrd="0" presId="urn:microsoft.com/office/officeart/2008/layout/LinedList"/>
    <dgm:cxn modelId="{E2D03439-32C9-4FE5-9D0D-782EE8FD546A}" srcId="{123B6A1D-2C50-4DE9-BC43-144A28FF3F3A}" destId="{430233D7-3498-4AC8-A6F5-31BEFA35AE8D}" srcOrd="3" destOrd="0" parTransId="{39104CFC-028D-49DF-9C5D-EA0E7E3D0231}" sibTransId="{257677EB-DE7F-4E9B-BEBA-81CB9103DB30}"/>
    <dgm:cxn modelId="{4D77BB6F-6C81-461A-8BB5-D075647DE600}" srcId="{123B6A1D-2C50-4DE9-BC43-144A28FF3F3A}" destId="{F776A037-6013-44DD-B29F-E95BE6ABD5DA}" srcOrd="2" destOrd="0" parTransId="{1C2BD99C-7F6F-41CC-8C65-0E013B3D195F}" sibTransId="{92FA62B9-BCE9-4347-AB17-5E9D1493D4A3}"/>
    <dgm:cxn modelId="{F2D60B6F-B225-4E6C-B46D-F1A62B7B64B4}" srcId="{ED850CBE-7744-42FC-A0A2-C962A55BE9B9}" destId="{123B6A1D-2C50-4DE9-BC43-144A28FF3F3A}" srcOrd="0" destOrd="0" parTransId="{7DA8DFAA-8541-46AC-B267-29B18B91551F}" sibTransId="{C6FFA5E8-C691-451A-A582-3C5D48AFEA68}"/>
    <dgm:cxn modelId="{4920EDAE-4A07-403D-B9EE-A8462CB3DDB1}" type="presOf" srcId="{F776A037-6013-44DD-B29F-E95BE6ABD5DA}" destId="{15DCF723-B6E6-4EDC-B727-E135AC60D81F}" srcOrd="0" destOrd="0" presId="urn:microsoft.com/office/officeart/2008/layout/LinedList"/>
    <dgm:cxn modelId="{3AB60D49-E383-4718-9420-B87D1039269A}" type="presOf" srcId="{ED850CBE-7744-42FC-A0A2-C962A55BE9B9}" destId="{452E61AE-916F-41C9-A2E7-5E73E91218A5}" srcOrd="0" destOrd="0" presId="urn:microsoft.com/office/officeart/2008/layout/LinedList"/>
    <dgm:cxn modelId="{500AD60F-1B4A-46EF-A344-7C5E4DBDA314}" type="presParOf" srcId="{452E61AE-916F-41C9-A2E7-5E73E91218A5}" destId="{C6E54BE7-849D-46FF-841D-6DF2579710B3}" srcOrd="0" destOrd="0" presId="urn:microsoft.com/office/officeart/2008/layout/LinedList"/>
    <dgm:cxn modelId="{FB912794-039C-4215-A92D-3DD2E1578385}" type="presParOf" srcId="{452E61AE-916F-41C9-A2E7-5E73E91218A5}" destId="{2F25A7BD-5DE8-47C3-97AF-430AA9118E8E}" srcOrd="1" destOrd="0" presId="urn:microsoft.com/office/officeart/2008/layout/LinedList"/>
    <dgm:cxn modelId="{1F2E122C-040D-4386-9D6F-5D52143B0634}" type="presParOf" srcId="{2F25A7BD-5DE8-47C3-97AF-430AA9118E8E}" destId="{859ED6E2-F989-485E-8087-251B272E7C07}" srcOrd="0" destOrd="0" presId="urn:microsoft.com/office/officeart/2008/layout/LinedList"/>
    <dgm:cxn modelId="{C1067DB2-D67C-4105-9C27-E251232FC200}" type="presParOf" srcId="{2F25A7BD-5DE8-47C3-97AF-430AA9118E8E}" destId="{C2327386-2C4F-4DED-A019-10B18AA2AFF3}" srcOrd="1" destOrd="0" presId="urn:microsoft.com/office/officeart/2008/layout/LinedList"/>
    <dgm:cxn modelId="{6F04399F-8D2A-4A5C-B8DB-9B550A1B75ED}" type="presParOf" srcId="{C2327386-2C4F-4DED-A019-10B18AA2AFF3}" destId="{213681FA-061E-4BF0-8C5B-DA3C87E6ABEE}" srcOrd="0" destOrd="0" presId="urn:microsoft.com/office/officeart/2008/layout/LinedList"/>
    <dgm:cxn modelId="{8A717DD7-EAEB-4646-A644-67A8A7BD2F37}" type="presParOf" srcId="{C2327386-2C4F-4DED-A019-10B18AA2AFF3}" destId="{17896578-1621-458C-A240-8DCE380ED046}" srcOrd="1" destOrd="0" presId="urn:microsoft.com/office/officeart/2008/layout/LinedList"/>
    <dgm:cxn modelId="{880A01BD-F733-4186-92D4-CCDEAA5FF5B4}" type="presParOf" srcId="{17896578-1621-458C-A240-8DCE380ED046}" destId="{34033460-02D1-41F7-9F04-294464C0065F}" srcOrd="0" destOrd="0" presId="urn:microsoft.com/office/officeart/2008/layout/LinedList"/>
    <dgm:cxn modelId="{ED36FE95-61D0-47DB-BBC3-0E76F44F442D}" type="presParOf" srcId="{17896578-1621-458C-A240-8DCE380ED046}" destId="{BDBD2F3A-3C3A-4C0B-9051-FF9F2F4630B6}" srcOrd="1" destOrd="0" presId="urn:microsoft.com/office/officeart/2008/layout/LinedList"/>
    <dgm:cxn modelId="{25178EEA-4268-48CC-910F-9ADF5AAD4A28}" type="presParOf" srcId="{17896578-1621-458C-A240-8DCE380ED046}" destId="{FEC33904-E31E-46F0-B936-737051DDF8B5}" srcOrd="2" destOrd="0" presId="urn:microsoft.com/office/officeart/2008/layout/LinedList"/>
    <dgm:cxn modelId="{C6466BF4-27E0-4D6B-BAB2-938C350182D1}" type="presParOf" srcId="{C2327386-2C4F-4DED-A019-10B18AA2AFF3}" destId="{1D021FF2-1321-435A-A6EA-7D236CB190C1}" srcOrd="2" destOrd="0" presId="urn:microsoft.com/office/officeart/2008/layout/LinedList"/>
    <dgm:cxn modelId="{8A3F1E90-3865-4534-A9DD-CB40F4C8E465}" type="presParOf" srcId="{C2327386-2C4F-4DED-A019-10B18AA2AFF3}" destId="{FD76FE1B-13BA-4C67-8A6C-2557231246C7}" srcOrd="3" destOrd="0" presId="urn:microsoft.com/office/officeart/2008/layout/LinedList"/>
    <dgm:cxn modelId="{99B384EA-5DD2-424A-A397-B6F0E79F261D}" type="presParOf" srcId="{C2327386-2C4F-4DED-A019-10B18AA2AFF3}" destId="{D08E4FE8-3E65-46C4-BAF1-8DF6DA2010FC}" srcOrd="4" destOrd="0" presId="urn:microsoft.com/office/officeart/2008/layout/LinedList"/>
    <dgm:cxn modelId="{D8952EC7-40B8-481D-9DCB-9D70888FA219}" type="presParOf" srcId="{D08E4FE8-3E65-46C4-BAF1-8DF6DA2010FC}" destId="{E7BCCC43-2E68-4EC0-83AD-1ED1CED91C80}" srcOrd="0" destOrd="0" presId="urn:microsoft.com/office/officeart/2008/layout/LinedList"/>
    <dgm:cxn modelId="{E7FDE18D-F96E-4D1A-810A-F5DDDC1E7A7E}" type="presParOf" srcId="{D08E4FE8-3E65-46C4-BAF1-8DF6DA2010FC}" destId="{2C67AC0F-B235-48C6-B0D4-0EF3DCF0F745}" srcOrd="1" destOrd="0" presId="urn:microsoft.com/office/officeart/2008/layout/LinedList"/>
    <dgm:cxn modelId="{E47FFAAF-E67C-436E-A8A7-0296D0D1F3BC}" type="presParOf" srcId="{D08E4FE8-3E65-46C4-BAF1-8DF6DA2010FC}" destId="{B83C287F-8D1B-44B6-B795-4DF5C6372889}" srcOrd="2" destOrd="0" presId="urn:microsoft.com/office/officeart/2008/layout/LinedList"/>
    <dgm:cxn modelId="{3A2B9E28-11A2-41A2-8271-ACD754454CF1}" type="presParOf" srcId="{C2327386-2C4F-4DED-A019-10B18AA2AFF3}" destId="{218B84F0-2673-4818-BEC3-8E55035EB7DC}" srcOrd="5" destOrd="0" presId="urn:microsoft.com/office/officeart/2008/layout/LinedList"/>
    <dgm:cxn modelId="{79AECD5F-F59E-4333-A850-EC71ED9A38F9}" type="presParOf" srcId="{C2327386-2C4F-4DED-A019-10B18AA2AFF3}" destId="{421C5D80-3153-4E9B-820B-395A4CA12384}" srcOrd="6" destOrd="0" presId="urn:microsoft.com/office/officeart/2008/layout/LinedList"/>
    <dgm:cxn modelId="{6AB3B8CE-6F57-4201-9CC2-A23809596BA7}" type="presParOf" srcId="{C2327386-2C4F-4DED-A019-10B18AA2AFF3}" destId="{78AD4FB0-B174-4603-9329-2D836F87F094}" srcOrd="7" destOrd="0" presId="urn:microsoft.com/office/officeart/2008/layout/LinedList"/>
    <dgm:cxn modelId="{853CB2A8-DC6D-4BA7-B6A5-720808365ECD}" type="presParOf" srcId="{78AD4FB0-B174-4603-9329-2D836F87F094}" destId="{93F1E68F-1340-4380-885C-1B04D578D993}" srcOrd="0" destOrd="0" presId="urn:microsoft.com/office/officeart/2008/layout/LinedList"/>
    <dgm:cxn modelId="{92A2928E-CCFF-4A59-BC08-1296851B6949}" type="presParOf" srcId="{78AD4FB0-B174-4603-9329-2D836F87F094}" destId="{15DCF723-B6E6-4EDC-B727-E135AC60D81F}" srcOrd="1" destOrd="0" presId="urn:microsoft.com/office/officeart/2008/layout/LinedList"/>
    <dgm:cxn modelId="{7FF65F25-7C6B-400E-86AD-B21DBD5696B2}" type="presParOf" srcId="{78AD4FB0-B174-4603-9329-2D836F87F094}" destId="{0E50C916-5688-4DCF-A929-FFBD62E27399}" srcOrd="2" destOrd="0" presId="urn:microsoft.com/office/officeart/2008/layout/LinedList"/>
    <dgm:cxn modelId="{C4B89CB3-5A5E-4351-B073-8F3EB7F03FAE}" type="presParOf" srcId="{C2327386-2C4F-4DED-A019-10B18AA2AFF3}" destId="{0A3D3B0C-4C02-47A2-9DAE-12DC9A66D013}" srcOrd="8" destOrd="0" presId="urn:microsoft.com/office/officeart/2008/layout/LinedList"/>
    <dgm:cxn modelId="{327B03CA-DC85-4366-9AB4-954553BC8069}" type="presParOf" srcId="{C2327386-2C4F-4DED-A019-10B18AA2AFF3}" destId="{745537DC-EDAA-4008-96F6-843F1E0B4589}" srcOrd="9" destOrd="0" presId="urn:microsoft.com/office/officeart/2008/layout/LinedList"/>
    <dgm:cxn modelId="{88BDE993-6B29-406D-8D94-147EEAD5CD2C}" type="presParOf" srcId="{C2327386-2C4F-4DED-A019-10B18AA2AFF3}" destId="{D3EA173D-4FB3-41C0-B3ED-48D79EA6CB60}" srcOrd="10" destOrd="0" presId="urn:microsoft.com/office/officeart/2008/layout/LinedList"/>
    <dgm:cxn modelId="{7C302573-F99D-4B87-B02B-7641C342B577}" type="presParOf" srcId="{D3EA173D-4FB3-41C0-B3ED-48D79EA6CB60}" destId="{B587831E-E7F2-40D3-9FEA-48C5C539D715}" srcOrd="0" destOrd="0" presId="urn:microsoft.com/office/officeart/2008/layout/LinedList"/>
    <dgm:cxn modelId="{7DC95A9B-B33A-40BF-9262-BACE5B5961D7}" type="presParOf" srcId="{D3EA173D-4FB3-41C0-B3ED-48D79EA6CB60}" destId="{5C9D4201-87BA-4DC2-9E9F-76C4476879C1}" srcOrd="1" destOrd="0" presId="urn:microsoft.com/office/officeart/2008/layout/LinedList"/>
    <dgm:cxn modelId="{D66BC865-8857-4FD1-A387-0F76F2E1A6E4}" type="presParOf" srcId="{D3EA173D-4FB3-41C0-B3ED-48D79EA6CB60}" destId="{E7C2CBA0-46BF-4A0E-8774-1393285688D4}" srcOrd="2" destOrd="0" presId="urn:microsoft.com/office/officeart/2008/layout/LinedList"/>
    <dgm:cxn modelId="{C22420B3-2DC4-4B3A-B4CF-0F32061F57DD}" type="presParOf" srcId="{C2327386-2C4F-4DED-A019-10B18AA2AFF3}" destId="{7E8BD7F5-BAD6-4DA7-9462-36AB2A6C5B10}" srcOrd="11" destOrd="0" presId="urn:microsoft.com/office/officeart/2008/layout/LinedList"/>
    <dgm:cxn modelId="{2845F31B-574C-4F1B-A021-E4C20F989B9E}" type="presParOf" srcId="{C2327386-2C4F-4DED-A019-10B18AA2AFF3}" destId="{369D0A07-21D5-4BC4-9735-032EA043E841}" srcOrd="12" destOrd="0" presId="urn:microsoft.com/office/officeart/2008/layout/LinedList"/>
    <dgm:cxn modelId="{BD0621F1-9F2A-4EA9-814C-7808D93D8F99}" type="presParOf" srcId="{C2327386-2C4F-4DED-A019-10B18AA2AFF3}" destId="{BCB4AD30-1BFD-4706-8B43-3880C4AC8149}" srcOrd="13" destOrd="0" presId="urn:microsoft.com/office/officeart/2008/layout/LinedList"/>
    <dgm:cxn modelId="{E9C46C8F-5E08-4CE5-B674-A7E8C5625AE2}" type="presParOf" srcId="{BCB4AD30-1BFD-4706-8B43-3880C4AC8149}" destId="{B54CB70B-9F3A-4DC1-B767-EC619BC87EB6}" srcOrd="0" destOrd="0" presId="urn:microsoft.com/office/officeart/2008/layout/LinedList"/>
    <dgm:cxn modelId="{EA902BE5-ACBF-42AD-9DD4-EEA80FE5461C}" type="presParOf" srcId="{BCB4AD30-1BFD-4706-8B43-3880C4AC8149}" destId="{80F221E6-09FB-4010-887E-3DB8199588E3}" srcOrd="1" destOrd="0" presId="urn:microsoft.com/office/officeart/2008/layout/LinedList"/>
    <dgm:cxn modelId="{93C1EB75-4AAB-4052-974D-9C7513E430C6}" type="presParOf" srcId="{BCB4AD30-1BFD-4706-8B43-3880C4AC8149}" destId="{A215447C-3B9D-4738-88F3-048DAA007C3B}" srcOrd="2" destOrd="0" presId="urn:microsoft.com/office/officeart/2008/layout/LinedList"/>
    <dgm:cxn modelId="{F7F38CDD-983D-47A9-A882-2E3A3C2C0D70}" type="presParOf" srcId="{C2327386-2C4F-4DED-A019-10B18AA2AFF3}" destId="{CB2EE8B0-7DF7-4E65-9384-58A81711893F}" srcOrd="14" destOrd="0" presId="urn:microsoft.com/office/officeart/2008/layout/LinedList"/>
    <dgm:cxn modelId="{E07290AB-045C-4662-B58B-09F45CD1D22D}" type="presParOf" srcId="{C2327386-2C4F-4DED-A019-10B18AA2AFF3}" destId="{B8B0890D-8162-45B7-BBB2-40C09569B1D8}" srcOrd="15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23C473D-1733-43BF-9C60-D4493577698D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46D41B4C-8CBE-478C-A44F-CCFEF0F8EE56}">
      <dgm:prSet phldrT="[Text]"/>
      <dgm:spPr/>
      <dgm:t>
        <a:bodyPr/>
        <a:lstStyle/>
        <a:p>
          <a:pPr algn="ctr"/>
          <a:r>
            <a:rPr lang="fa-IR" dirty="0">
              <a:cs typeface="B Mitra" pitchFamily="2" charset="-78"/>
            </a:rPr>
            <a:t>وظایف و اختیارات ستاد براساس آئین نامه اجرایی ماده (61) الحاقی قانون رفع موانع تولید رقابت پذیر و ارتقای نظام مالی کشور -1398/11/16 </a:t>
          </a:r>
          <a:endParaRPr lang="en-US" dirty="0">
            <a:cs typeface="B Mitra" pitchFamily="2" charset="-78"/>
          </a:endParaRPr>
        </a:p>
      </dgm:t>
    </dgm:pt>
    <dgm:pt modelId="{4DAF87EA-2FCE-44FF-8859-FA37BEF60ABA}" type="parTrans" cxnId="{72218E82-F10E-420C-B642-A2AFBE3077C0}">
      <dgm:prSet/>
      <dgm:spPr/>
      <dgm:t>
        <a:bodyPr/>
        <a:lstStyle/>
        <a:p>
          <a:endParaRPr lang="en-US"/>
        </a:p>
      </dgm:t>
    </dgm:pt>
    <dgm:pt modelId="{AF08EB76-E330-4366-89BF-9F85775029C4}" type="sibTrans" cxnId="{72218E82-F10E-420C-B642-A2AFBE3077C0}">
      <dgm:prSet/>
      <dgm:spPr/>
      <dgm:t>
        <a:bodyPr/>
        <a:lstStyle/>
        <a:p>
          <a:endParaRPr lang="en-US"/>
        </a:p>
      </dgm:t>
    </dgm:pt>
    <dgm:pt modelId="{1232A009-F68F-42D6-A052-07986F6849EC}">
      <dgm:prSet phldrT="[Text]" custT="1"/>
      <dgm:spPr/>
      <dgm:t>
        <a:bodyPr/>
        <a:lstStyle/>
        <a:p>
          <a:pPr algn="r" rtl="1"/>
          <a:r>
            <a:rPr lang="fa-IR" sz="2000" b="1" dirty="0">
              <a:cs typeface="B Mitra" pitchFamily="2" charset="-78"/>
            </a:rPr>
            <a:t>ارایه پیشنهاد اصلاح قوانین </a:t>
          </a:r>
          <a:endParaRPr lang="en-US" sz="2000" b="1" dirty="0">
            <a:cs typeface="B Mitra" pitchFamily="2" charset="-78"/>
          </a:endParaRPr>
        </a:p>
      </dgm:t>
    </dgm:pt>
    <dgm:pt modelId="{AAB8665A-2CDC-4D56-BA95-112933BF2687}" type="parTrans" cxnId="{5E4AE5DA-DC89-4D86-B3A7-B82BD5A0198A}">
      <dgm:prSet/>
      <dgm:spPr/>
      <dgm:t>
        <a:bodyPr/>
        <a:lstStyle/>
        <a:p>
          <a:endParaRPr lang="en-US"/>
        </a:p>
      </dgm:t>
    </dgm:pt>
    <dgm:pt modelId="{AFCABBCB-4A61-4906-998B-F1D4D2118F0C}" type="sibTrans" cxnId="{5E4AE5DA-DC89-4D86-B3A7-B82BD5A0198A}">
      <dgm:prSet/>
      <dgm:spPr/>
      <dgm:t>
        <a:bodyPr/>
        <a:lstStyle/>
        <a:p>
          <a:endParaRPr lang="en-US"/>
        </a:p>
      </dgm:t>
    </dgm:pt>
    <dgm:pt modelId="{FEA8650B-340A-4D8B-8347-41EEBFD57EF0}">
      <dgm:prSet phldrT="[Text]" custT="1"/>
      <dgm:spPr/>
      <dgm:t>
        <a:bodyPr/>
        <a:lstStyle/>
        <a:p>
          <a:pPr algn="r" rtl="1"/>
          <a:r>
            <a:rPr lang="fa-IR" sz="2000" b="1" dirty="0">
              <a:cs typeface="B Mitra" pitchFamily="2" charset="-78"/>
            </a:rPr>
            <a:t>بررسی و اتخاذ تصمیم در خصوص مشکلات واحدهای تولیدی </a:t>
          </a:r>
          <a:endParaRPr lang="en-US" sz="2000" b="1" dirty="0">
            <a:cs typeface="B Mitra" pitchFamily="2" charset="-78"/>
          </a:endParaRPr>
        </a:p>
      </dgm:t>
    </dgm:pt>
    <dgm:pt modelId="{D35AC4F1-96B6-4107-A13D-DD5FCEDF7F58}" type="parTrans" cxnId="{65E1A389-5404-4BCC-B955-AA5E5C1DD919}">
      <dgm:prSet/>
      <dgm:spPr/>
      <dgm:t>
        <a:bodyPr/>
        <a:lstStyle/>
        <a:p>
          <a:endParaRPr lang="en-US"/>
        </a:p>
      </dgm:t>
    </dgm:pt>
    <dgm:pt modelId="{73E2B19E-A588-488D-82D1-E32212368B0D}" type="sibTrans" cxnId="{65E1A389-5404-4BCC-B955-AA5E5C1DD919}">
      <dgm:prSet/>
      <dgm:spPr/>
      <dgm:t>
        <a:bodyPr/>
        <a:lstStyle/>
        <a:p>
          <a:endParaRPr lang="en-US"/>
        </a:p>
      </dgm:t>
    </dgm:pt>
    <dgm:pt modelId="{3DB640CF-E0C8-473C-B4E0-A8A4D84A7640}">
      <dgm:prSet phldrT="[Text]" custT="1"/>
      <dgm:spPr/>
      <dgm:t>
        <a:bodyPr/>
        <a:lstStyle/>
        <a:p>
          <a:pPr algn="r" rtl="1"/>
          <a:r>
            <a:rPr lang="fa-IR" sz="2000" b="1" dirty="0">
              <a:cs typeface="B Mitra" pitchFamily="2" charset="-78"/>
            </a:rPr>
            <a:t>هماهنگی ، تدوین و پیشنهاد برنامه سالانه تامین منابع مالی به منظور تکمیل طرح های نیمه تمام و سرمایه مورد نیاز واحدهای تولیدی</a:t>
          </a:r>
          <a:endParaRPr lang="en-US" sz="2000" b="1" dirty="0">
            <a:cs typeface="B Mitra" pitchFamily="2" charset="-78"/>
          </a:endParaRPr>
        </a:p>
      </dgm:t>
    </dgm:pt>
    <dgm:pt modelId="{9ECFA8E3-D89F-4797-B64C-F96FD58D4C3A}" type="parTrans" cxnId="{1C982317-5683-412A-B152-0DE8D459E359}">
      <dgm:prSet/>
      <dgm:spPr/>
      <dgm:t>
        <a:bodyPr/>
        <a:lstStyle/>
        <a:p>
          <a:endParaRPr lang="en-US"/>
        </a:p>
      </dgm:t>
    </dgm:pt>
    <dgm:pt modelId="{7C078B4D-3C82-4E57-84D0-5782285263A3}" type="sibTrans" cxnId="{1C982317-5683-412A-B152-0DE8D459E359}">
      <dgm:prSet/>
      <dgm:spPr/>
      <dgm:t>
        <a:bodyPr/>
        <a:lstStyle/>
        <a:p>
          <a:endParaRPr lang="en-US"/>
        </a:p>
      </dgm:t>
    </dgm:pt>
    <dgm:pt modelId="{9629AC50-1437-4F82-B244-8C3666182FE3}">
      <dgm:prSet phldrT="[Text]" custT="1"/>
      <dgm:spPr/>
      <dgm:t>
        <a:bodyPr/>
        <a:lstStyle/>
        <a:p>
          <a:pPr algn="r" rtl="1"/>
          <a:r>
            <a:rPr lang="fa-IR" sz="2000" b="1" dirty="0">
              <a:cs typeface="B Mitra" pitchFamily="2" charset="-78"/>
            </a:rPr>
            <a:t>بررسی پیشنهادات ارایه شده از سوی واحدهای تولیدی جهت احیا ، استمرار تولید و اشتغال </a:t>
          </a:r>
          <a:endParaRPr lang="en-US" sz="2000" b="1" dirty="0">
            <a:cs typeface="B Mitra" pitchFamily="2" charset="-78"/>
          </a:endParaRPr>
        </a:p>
      </dgm:t>
    </dgm:pt>
    <dgm:pt modelId="{5C22DD0E-FD20-4F1A-B032-D8DAA655ED8F}" type="parTrans" cxnId="{05AB4C57-9311-4BF6-8630-B4A11CC28CAA}">
      <dgm:prSet/>
      <dgm:spPr/>
      <dgm:t>
        <a:bodyPr/>
        <a:lstStyle/>
        <a:p>
          <a:endParaRPr lang="en-US"/>
        </a:p>
      </dgm:t>
    </dgm:pt>
    <dgm:pt modelId="{35CCFEC0-C7FB-4D7D-A0E8-5305CAFD0F2F}" type="sibTrans" cxnId="{05AB4C57-9311-4BF6-8630-B4A11CC28CAA}">
      <dgm:prSet/>
      <dgm:spPr/>
      <dgm:t>
        <a:bodyPr/>
        <a:lstStyle/>
        <a:p>
          <a:endParaRPr lang="en-US"/>
        </a:p>
      </dgm:t>
    </dgm:pt>
    <dgm:pt modelId="{C49ADAB9-082F-4EA7-ADE1-BF7F26925DA4}">
      <dgm:prSet phldrT="[Text]" custT="1"/>
      <dgm:spPr/>
      <dgm:t>
        <a:bodyPr/>
        <a:lstStyle/>
        <a:p>
          <a:pPr algn="r" rtl="1"/>
          <a:r>
            <a:rPr lang="fa-IR" sz="2000" b="1" dirty="0">
              <a:cs typeface="B Mitra" pitchFamily="2" charset="-78"/>
            </a:rPr>
            <a:t>تعامل با دستگاه قضایی در جهت اجتناب محاکم از صدور احکام منجر به توقف تولید و تعطیل واحدهای تولیدی</a:t>
          </a:r>
          <a:endParaRPr lang="en-US" sz="2000" b="1" dirty="0">
            <a:cs typeface="B Mitra" pitchFamily="2" charset="-78"/>
          </a:endParaRPr>
        </a:p>
      </dgm:t>
    </dgm:pt>
    <dgm:pt modelId="{7DFAE94D-6805-43A8-8B00-1C285CBA6F3D}" type="parTrans" cxnId="{BBC9B6B8-A89E-4D30-8F02-4F8B63DBF64A}">
      <dgm:prSet/>
      <dgm:spPr/>
      <dgm:t>
        <a:bodyPr/>
        <a:lstStyle/>
        <a:p>
          <a:endParaRPr lang="en-US"/>
        </a:p>
      </dgm:t>
    </dgm:pt>
    <dgm:pt modelId="{8CBA44FD-8359-44A0-98FB-BE702360432B}" type="sibTrans" cxnId="{BBC9B6B8-A89E-4D30-8F02-4F8B63DBF64A}">
      <dgm:prSet/>
      <dgm:spPr/>
      <dgm:t>
        <a:bodyPr/>
        <a:lstStyle/>
        <a:p>
          <a:endParaRPr lang="en-US"/>
        </a:p>
      </dgm:t>
    </dgm:pt>
    <dgm:pt modelId="{70B73388-1507-4CA2-AD3E-7893F500BB42}" type="pres">
      <dgm:prSet presAssocID="{823C473D-1733-43BF-9C60-D4493577698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C646AD-CC73-4E57-BD1E-3C724D86FEFD}" type="pres">
      <dgm:prSet presAssocID="{46D41B4C-8CBE-478C-A44F-CCFEF0F8EE56}" presName="parentText" presStyleLbl="node1" presStyleIdx="0" presStyleCnt="1" custScaleX="99727" custScaleY="31439" custLinFactNeighborX="-412" custLinFactNeighborY="-1189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21C6A0-22B5-49EE-AC4B-0415E451A097}" type="pres">
      <dgm:prSet presAssocID="{46D41B4C-8CBE-478C-A44F-CCFEF0F8EE56}" presName="childText" presStyleLbl="revTx" presStyleIdx="0" presStyleCnt="1" custScaleY="1174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B12A47E-EF69-4ECD-823E-FE5A710A0396}" type="presOf" srcId="{C49ADAB9-082F-4EA7-ADE1-BF7F26925DA4}" destId="{5C21C6A0-22B5-49EE-AC4B-0415E451A097}" srcOrd="0" destOrd="4" presId="urn:microsoft.com/office/officeart/2005/8/layout/vList2"/>
    <dgm:cxn modelId="{72218E82-F10E-420C-B642-A2AFBE3077C0}" srcId="{823C473D-1733-43BF-9C60-D4493577698D}" destId="{46D41B4C-8CBE-478C-A44F-CCFEF0F8EE56}" srcOrd="0" destOrd="0" parTransId="{4DAF87EA-2FCE-44FF-8859-FA37BEF60ABA}" sibTransId="{AF08EB76-E330-4366-89BF-9F85775029C4}"/>
    <dgm:cxn modelId="{117FF1A5-CAF3-4740-88E0-FBEAB1FFC8D8}" type="presOf" srcId="{46D41B4C-8CBE-478C-A44F-CCFEF0F8EE56}" destId="{D9C646AD-CC73-4E57-BD1E-3C724D86FEFD}" srcOrd="0" destOrd="0" presId="urn:microsoft.com/office/officeart/2005/8/layout/vList2"/>
    <dgm:cxn modelId="{05AB4C57-9311-4BF6-8630-B4A11CC28CAA}" srcId="{46D41B4C-8CBE-478C-A44F-CCFEF0F8EE56}" destId="{9629AC50-1437-4F82-B244-8C3666182FE3}" srcOrd="3" destOrd="0" parTransId="{5C22DD0E-FD20-4F1A-B032-D8DAA655ED8F}" sibTransId="{35CCFEC0-C7FB-4D7D-A0E8-5305CAFD0F2F}"/>
    <dgm:cxn modelId="{208CA054-7C44-4BDD-9836-C17E2DC62860}" type="presOf" srcId="{823C473D-1733-43BF-9C60-D4493577698D}" destId="{70B73388-1507-4CA2-AD3E-7893F500BB42}" srcOrd="0" destOrd="0" presId="urn:microsoft.com/office/officeart/2005/8/layout/vList2"/>
    <dgm:cxn modelId="{F9D583B7-713E-43AD-B595-C9B113ADE2AF}" type="presOf" srcId="{1232A009-F68F-42D6-A052-07986F6849EC}" destId="{5C21C6A0-22B5-49EE-AC4B-0415E451A097}" srcOrd="0" destOrd="0" presId="urn:microsoft.com/office/officeart/2005/8/layout/vList2"/>
    <dgm:cxn modelId="{BBC9B6B8-A89E-4D30-8F02-4F8B63DBF64A}" srcId="{46D41B4C-8CBE-478C-A44F-CCFEF0F8EE56}" destId="{C49ADAB9-082F-4EA7-ADE1-BF7F26925DA4}" srcOrd="4" destOrd="0" parTransId="{7DFAE94D-6805-43A8-8B00-1C285CBA6F3D}" sibTransId="{8CBA44FD-8359-44A0-98FB-BE702360432B}"/>
    <dgm:cxn modelId="{913CCAC2-CEBF-48E6-A3FD-4F378FCF7BD1}" type="presOf" srcId="{FEA8650B-340A-4D8B-8347-41EEBFD57EF0}" destId="{5C21C6A0-22B5-49EE-AC4B-0415E451A097}" srcOrd="0" destOrd="1" presId="urn:microsoft.com/office/officeart/2005/8/layout/vList2"/>
    <dgm:cxn modelId="{65E1A389-5404-4BCC-B955-AA5E5C1DD919}" srcId="{46D41B4C-8CBE-478C-A44F-CCFEF0F8EE56}" destId="{FEA8650B-340A-4D8B-8347-41EEBFD57EF0}" srcOrd="1" destOrd="0" parTransId="{D35AC4F1-96B6-4107-A13D-DD5FCEDF7F58}" sibTransId="{73E2B19E-A588-488D-82D1-E32212368B0D}"/>
    <dgm:cxn modelId="{5E4AE5DA-DC89-4D86-B3A7-B82BD5A0198A}" srcId="{46D41B4C-8CBE-478C-A44F-CCFEF0F8EE56}" destId="{1232A009-F68F-42D6-A052-07986F6849EC}" srcOrd="0" destOrd="0" parTransId="{AAB8665A-2CDC-4D56-BA95-112933BF2687}" sibTransId="{AFCABBCB-4A61-4906-998B-F1D4D2118F0C}"/>
    <dgm:cxn modelId="{1C982317-5683-412A-B152-0DE8D459E359}" srcId="{46D41B4C-8CBE-478C-A44F-CCFEF0F8EE56}" destId="{3DB640CF-E0C8-473C-B4E0-A8A4D84A7640}" srcOrd="2" destOrd="0" parTransId="{9ECFA8E3-D89F-4797-B64C-F96FD58D4C3A}" sibTransId="{7C078B4D-3C82-4E57-84D0-5782285263A3}"/>
    <dgm:cxn modelId="{D278EAF7-F38D-4FAF-95F6-7504983FA9FF}" type="presOf" srcId="{9629AC50-1437-4F82-B244-8C3666182FE3}" destId="{5C21C6A0-22B5-49EE-AC4B-0415E451A097}" srcOrd="0" destOrd="3" presId="urn:microsoft.com/office/officeart/2005/8/layout/vList2"/>
    <dgm:cxn modelId="{FEB81A63-D0AB-484C-8F2F-333FAF137888}" type="presOf" srcId="{3DB640CF-E0C8-473C-B4E0-A8A4D84A7640}" destId="{5C21C6A0-22B5-49EE-AC4B-0415E451A097}" srcOrd="0" destOrd="2" presId="urn:microsoft.com/office/officeart/2005/8/layout/vList2"/>
    <dgm:cxn modelId="{C1CAAAF7-3242-4F9A-AD89-BA677A44DF22}" type="presParOf" srcId="{70B73388-1507-4CA2-AD3E-7893F500BB42}" destId="{D9C646AD-CC73-4E57-BD1E-3C724D86FEFD}" srcOrd="0" destOrd="0" presId="urn:microsoft.com/office/officeart/2005/8/layout/vList2"/>
    <dgm:cxn modelId="{C2FF1FE2-E61D-46C9-8D28-D91A26230532}" type="presParOf" srcId="{70B73388-1507-4CA2-AD3E-7893F500BB42}" destId="{5C21C6A0-22B5-49EE-AC4B-0415E451A097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BFBA505-C470-4736-A543-8A030ADFBBFE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A5141D1-55C7-406C-A436-598CAA33605C}">
      <dgm:prSet phldrT="[Text]"/>
      <dgm:spPr/>
      <dgm:t>
        <a:bodyPr/>
        <a:lstStyle/>
        <a:p>
          <a:pPr algn="ctr"/>
          <a:r>
            <a:rPr lang="fa-IR" dirty="0">
              <a:cs typeface="B Titr" pitchFamily="2" charset="-78"/>
            </a:rPr>
            <a:t>مخاطبین ستاد تسهیل و رفع موانع تولید </a:t>
          </a:r>
          <a:endParaRPr lang="en-US" dirty="0">
            <a:cs typeface="B Titr" pitchFamily="2" charset="-78"/>
          </a:endParaRPr>
        </a:p>
      </dgm:t>
    </dgm:pt>
    <dgm:pt modelId="{FAC1B278-00CA-4C13-B408-0BAD66C3334F}" type="parTrans" cxnId="{15D30F3D-0A9E-4A2D-BE42-84D95069303F}">
      <dgm:prSet/>
      <dgm:spPr/>
      <dgm:t>
        <a:bodyPr/>
        <a:lstStyle/>
        <a:p>
          <a:endParaRPr lang="en-US"/>
        </a:p>
      </dgm:t>
    </dgm:pt>
    <dgm:pt modelId="{77C40227-301C-44EC-9E1F-4954AA8ADAD0}" type="sibTrans" cxnId="{15D30F3D-0A9E-4A2D-BE42-84D95069303F}">
      <dgm:prSet/>
      <dgm:spPr/>
      <dgm:t>
        <a:bodyPr/>
        <a:lstStyle/>
        <a:p>
          <a:endParaRPr lang="en-US"/>
        </a:p>
      </dgm:t>
    </dgm:pt>
    <dgm:pt modelId="{CCFEA8F7-80A4-4A8B-B750-BB446ED4707C}">
      <dgm:prSet phldrT="[Text]" custT="1"/>
      <dgm:spPr/>
      <dgm:t>
        <a:bodyPr/>
        <a:lstStyle/>
        <a:p>
          <a:pPr algn="ctr"/>
          <a:r>
            <a:rPr lang="fa-IR" sz="1800" b="1" dirty="0">
              <a:cs typeface="B Mitra" pitchFamily="2" charset="-78"/>
            </a:rPr>
            <a:t>حل و فصل مشکلات </a:t>
          </a:r>
          <a:r>
            <a:rPr lang="fa-IR" sz="1800" b="1" u="sng" dirty="0">
              <a:cs typeface="B Mitra" pitchFamily="2" charset="-78"/>
            </a:rPr>
            <a:t>واحد های تولیدی </a:t>
          </a:r>
          <a:endParaRPr lang="en-US" sz="1800" b="1" u="sng" dirty="0">
            <a:cs typeface="B Mitra" pitchFamily="2" charset="-78"/>
          </a:endParaRPr>
        </a:p>
      </dgm:t>
    </dgm:pt>
    <dgm:pt modelId="{2684850F-9666-4B60-96F9-08DDE41F796D}" type="parTrans" cxnId="{5E0D799C-33B9-4B7A-8DF5-87990FBE5B5A}">
      <dgm:prSet/>
      <dgm:spPr/>
      <dgm:t>
        <a:bodyPr/>
        <a:lstStyle/>
        <a:p>
          <a:endParaRPr lang="en-US"/>
        </a:p>
      </dgm:t>
    </dgm:pt>
    <dgm:pt modelId="{F4A59F5C-7191-4817-869E-95E58343DBF9}" type="sibTrans" cxnId="{5E0D799C-33B9-4B7A-8DF5-87990FBE5B5A}">
      <dgm:prSet/>
      <dgm:spPr/>
      <dgm:t>
        <a:bodyPr/>
        <a:lstStyle/>
        <a:p>
          <a:endParaRPr lang="en-US"/>
        </a:p>
      </dgm:t>
    </dgm:pt>
    <dgm:pt modelId="{FCD3C5BE-60A0-498B-945F-CDACEC6673D6}">
      <dgm:prSet phldrT="[Text]" custT="1"/>
      <dgm:spPr/>
      <dgm:t>
        <a:bodyPr/>
        <a:lstStyle/>
        <a:p>
          <a:pPr algn="ctr"/>
          <a:r>
            <a:rPr lang="fa-IR" sz="1800" b="1" dirty="0">
              <a:cs typeface="B Mitra" pitchFamily="2" charset="-78"/>
            </a:rPr>
            <a:t>تکمیل و راه اندازی طرح های نیمه تمام </a:t>
          </a:r>
          <a:r>
            <a:rPr lang="fa-IR" sz="1800" b="1" u="sng" dirty="0">
              <a:cs typeface="B Mitra" pitchFamily="2" charset="-78"/>
            </a:rPr>
            <a:t>واحدهای تولیدی</a:t>
          </a:r>
          <a:endParaRPr lang="en-US" sz="1800" b="1" u="sng" dirty="0">
            <a:cs typeface="B Mitra" pitchFamily="2" charset="-78"/>
          </a:endParaRPr>
        </a:p>
      </dgm:t>
    </dgm:pt>
    <dgm:pt modelId="{FFEF4E9B-FD97-415B-AE3E-FABF6552DC83}" type="parTrans" cxnId="{6AAC87A9-324B-4394-881F-AC0C467FD7AB}">
      <dgm:prSet/>
      <dgm:spPr/>
      <dgm:t>
        <a:bodyPr/>
        <a:lstStyle/>
        <a:p>
          <a:endParaRPr lang="en-US"/>
        </a:p>
      </dgm:t>
    </dgm:pt>
    <dgm:pt modelId="{C54CE11C-BD28-4442-99CD-FFB29A9C345C}" type="sibTrans" cxnId="{6AAC87A9-324B-4394-881F-AC0C467FD7AB}">
      <dgm:prSet/>
      <dgm:spPr/>
      <dgm:t>
        <a:bodyPr/>
        <a:lstStyle/>
        <a:p>
          <a:endParaRPr lang="en-US"/>
        </a:p>
      </dgm:t>
    </dgm:pt>
    <dgm:pt modelId="{9A71B50D-59C7-49D9-B88D-935D81BE692F}">
      <dgm:prSet phldrT="[Text]" custT="1"/>
      <dgm:spPr/>
      <dgm:t>
        <a:bodyPr/>
        <a:lstStyle/>
        <a:p>
          <a:pPr algn="ctr"/>
          <a:r>
            <a:rPr lang="fa-IR" sz="1800" b="1" dirty="0">
              <a:cs typeface="B Mitra" pitchFamily="2" charset="-78"/>
            </a:rPr>
            <a:t>تامین مالی </a:t>
          </a:r>
          <a:r>
            <a:rPr lang="fa-IR" sz="1800" b="1" u="sng" dirty="0">
              <a:cs typeface="B Mitra" pitchFamily="2" charset="-78"/>
            </a:rPr>
            <a:t>واحدهای تولیدی</a:t>
          </a:r>
          <a:endParaRPr lang="en-US" sz="1800" b="1" u="sng" dirty="0">
            <a:cs typeface="B Mitra" pitchFamily="2" charset="-78"/>
          </a:endParaRPr>
        </a:p>
      </dgm:t>
    </dgm:pt>
    <dgm:pt modelId="{3033EB42-7DCB-41AD-B1EE-A36EC5C5865E}" type="parTrans" cxnId="{4345AB91-A0FB-4312-8A4D-E45C66B443E9}">
      <dgm:prSet/>
      <dgm:spPr/>
      <dgm:t>
        <a:bodyPr/>
        <a:lstStyle/>
        <a:p>
          <a:endParaRPr lang="en-US"/>
        </a:p>
      </dgm:t>
    </dgm:pt>
    <dgm:pt modelId="{0E95421C-1379-4A1F-ABB2-0EA554659983}" type="sibTrans" cxnId="{4345AB91-A0FB-4312-8A4D-E45C66B443E9}">
      <dgm:prSet/>
      <dgm:spPr/>
      <dgm:t>
        <a:bodyPr/>
        <a:lstStyle/>
        <a:p>
          <a:endParaRPr lang="en-US"/>
        </a:p>
      </dgm:t>
    </dgm:pt>
    <dgm:pt modelId="{945D2495-4325-4912-B549-96B9B91E7840}">
      <dgm:prSet custT="1"/>
      <dgm:spPr/>
      <dgm:t>
        <a:bodyPr/>
        <a:lstStyle/>
        <a:p>
          <a:pPr algn="ctr"/>
          <a:r>
            <a:rPr lang="fa-IR" sz="1800" b="1" dirty="0">
              <a:cs typeface="B Mitra" pitchFamily="2" charset="-78"/>
            </a:rPr>
            <a:t>تعیین تکلیف بدهی های معوق </a:t>
          </a:r>
          <a:r>
            <a:rPr lang="fa-IR" sz="1800" b="1" u="sng" dirty="0">
              <a:cs typeface="B Mitra" pitchFamily="2" charset="-78"/>
            </a:rPr>
            <a:t>واحد های تولیدی  </a:t>
          </a:r>
          <a:endParaRPr lang="en-US" sz="1800" b="1" u="sng" dirty="0">
            <a:cs typeface="B Mitra" pitchFamily="2" charset="-78"/>
          </a:endParaRPr>
        </a:p>
      </dgm:t>
    </dgm:pt>
    <dgm:pt modelId="{5A803D7C-0651-4F56-AF58-BDFAB89DC4BF}" type="parTrans" cxnId="{37E51A36-4807-463D-8BCB-BED91753877A}">
      <dgm:prSet/>
      <dgm:spPr/>
      <dgm:t>
        <a:bodyPr/>
        <a:lstStyle/>
        <a:p>
          <a:endParaRPr lang="en-US"/>
        </a:p>
      </dgm:t>
    </dgm:pt>
    <dgm:pt modelId="{80212766-93F2-4061-8531-097F7E1332F5}" type="sibTrans" cxnId="{37E51A36-4807-463D-8BCB-BED91753877A}">
      <dgm:prSet/>
      <dgm:spPr/>
      <dgm:t>
        <a:bodyPr/>
        <a:lstStyle/>
        <a:p>
          <a:endParaRPr lang="en-US"/>
        </a:p>
      </dgm:t>
    </dgm:pt>
    <dgm:pt modelId="{A58835A2-1F89-4DA0-BDEE-93EDA3CB8DBC}">
      <dgm:prSet custT="1"/>
      <dgm:spPr/>
      <dgm:t>
        <a:bodyPr/>
        <a:lstStyle/>
        <a:p>
          <a:pPr algn="ctr"/>
          <a:r>
            <a:rPr lang="fa-IR" sz="1800" b="1" dirty="0">
              <a:cs typeface="B Mitra" pitchFamily="2" charset="-78"/>
            </a:rPr>
            <a:t>رفع مشکلات مرتبط با محیط زیست ، منابع طبیعی و معادن </a:t>
          </a:r>
          <a:r>
            <a:rPr lang="fa-IR" sz="1800" b="1" u="sng" dirty="0">
              <a:cs typeface="B Mitra" pitchFamily="2" charset="-78"/>
            </a:rPr>
            <a:t>واحدهای تولیدی </a:t>
          </a:r>
          <a:r>
            <a:rPr lang="fa-IR" sz="1700" b="1" u="sng" dirty="0">
              <a:cs typeface="B Mitra" pitchFamily="2" charset="-78"/>
            </a:rPr>
            <a:t> </a:t>
          </a:r>
          <a:endParaRPr lang="en-US" sz="1700" b="1" u="sng" dirty="0">
            <a:cs typeface="B Mitra" pitchFamily="2" charset="-78"/>
          </a:endParaRPr>
        </a:p>
      </dgm:t>
    </dgm:pt>
    <dgm:pt modelId="{4848EC0E-2A04-49F9-9547-A800F16235D8}" type="parTrans" cxnId="{07F45AFC-A9AD-4182-A4BC-8DA3749A07EC}">
      <dgm:prSet/>
      <dgm:spPr/>
      <dgm:t>
        <a:bodyPr/>
        <a:lstStyle/>
        <a:p>
          <a:endParaRPr lang="en-US"/>
        </a:p>
      </dgm:t>
    </dgm:pt>
    <dgm:pt modelId="{109971AC-CC7D-4C55-B706-0605B991D08E}" type="sibTrans" cxnId="{07F45AFC-A9AD-4182-A4BC-8DA3749A07EC}">
      <dgm:prSet/>
      <dgm:spPr/>
      <dgm:t>
        <a:bodyPr/>
        <a:lstStyle/>
        <a:p>
          <a:endParaRPr lang="en-US"/>
        </a:p>
      </dgm:t>
    </dgm:pt>
    <dgm:pt modelId="{A8CF24B0-5DB6-418B-9154-F34AE45D31AC}">
      <dgm:prSet custT="1"/>
      <dgm:spPr/>
      <dgm:t>
        <a:bodyPr/>
        <a:lstStyle/>
        <a:p>
          <a:pPr algn="ctr"/>
          <a:r>
            <a:rPr lang="fa-IR" sz="1800" b="1" dirty="0">
              <a:cs typeface="B Mitra" pitchFamily="2" charset="-78"/>
            </a:rPr>
            <a:t>رفع موانع صادراتی </a:t>
          </a:r>
          <a:r>
            <a:rPr lang="fa-IR" sz="1800" b="1" u="sng" dirty="0">
              <a:cs typeface="B Mitra" pitchFamily="2" charset="-78"/>
            </a:rPr>
            <a:t>واحدهای تولیدی </a:t>
          </a:r>
          <a:endParaRPr lang="en-US" sz="1800" b="1" u="sng" dirty="0">
            <a:cs typeface="B Mitra" pitchFamily="2" charset="-78"/>
          </a:endParaRPr>
        </a:p>
      </dgm:t>
    </dgm:pt>
    <dgm:pt modelId="{6BE75BBD-5321-44CC-8DCC-339086F51C08}" type="parTrans" cxnId="{FFABCA17-5A3D-4727-9EFE-60177955ABF0}">
      <dgm:prSet/>
      <dgm:spPr/>
      <dgm:t>
        <a:bodyPr/>
        <a:lstStyle/>
        <a:p>
          <a:endParaRPr lang="en-US"/>
        </a:p>
      </dgm:t>
    </dgm:pt>
    <dgm:pt modelId="{5488A102-E6CD-4C55-A7D4-8DB77CE90351}" type="sibTrans" cxnId="{FFABCA17-5A3D-4727-9EFE-60177955ABF0}">
      <dgm:prSet/>
      <dgm:spPr/>
      <dgm:t>
        <a:bodyPr/>
        <a:lstStyle/>
        <a:p>
          <a:endParaRPr lang="en-US"/>
        </a:p>
      </dgm:t>
    </dgm:pt>
    <dgm:pt modelId="{7960472E-946F-446F-BD6A-56DDF470692D}" type="pres">
      <dgm:prSet presAssocID="{4BFBA505-C470-4736-A543-8A030ADFBBF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BBD180D2-85FA-400E-8AD9-7F70C6DAE1CB}" type="pres">
      <dgm:prSet presAssocID="{EA5141D1-55C7-406C-A436-598CAA33605C}" presName="thickLine" presStyleLbl="alignNode1" presStyleIdx="0" presStyleCnt="1"/>
      <dgm:spPr/>
    </dgm:pt>
    <dgm:pt modelId="{3870B788-F35E-4859-9004-6AB5F3C2AD97}" type="pres">
      <dgm:prSet presAssocID="{EA5141D1-55C7-406C-A436-598CAA33605C}" presName="horz1" presStyleCnt="0"/>
      <dgm:spPr/>
    </dgm:pt>
    <dgm:pt modelId="{D50A24A7-1A6E-4773-8E01-B1C1095B0C8B}" type="pres">
      <dgm:prSet presAssocID="{EA5141D1-55C7-406C-A436-598CAA33605C}" presName="tx1" presStyleLbl="revTx" presStyleIdx="0" presStyleCnt="7"/>
      <dgm:spPr/>
      <dgm:t>
        <a:bodyPr/>
        <a:lstStyle/>
        <a:p>
          <a:endParaRPr lang="en-US"/>
        </a:p>
      </dgm:t>
    </dgm:pt>
    <dgm:pt modelId="{29A5EE81-05BA-4DCC-8A61-3586C0A814B3}" type="pres">
      <dgm:prSet presAssocID="{EA5141D1-55C7-406C-A436-598CAA33605C}" presName="vert1" presStyleCnt="0"/>
      <dgm:spPr/>
    </dgm:pt>
    <dgm:pt modelId="{6C4985B0-BC76-4B24-8D64-687233E85CB1}" type="pres">
      <dgm:prSet presAssocID="{CCFEA8F7-80A4-4A8B-B750-BB446ED4707C}" presName="vertSpace2a" presStyleCnt="0"/>
      <dgm:spPr/>
    </dgm:pt>
    <dgm:pt modelId="{C55C1FE9-E822-48A2-8489-7FD35A6B3F37}" type="pres">
      <dgm:prSet presAssocID="{CCFEA8F7-80A4-4A8B-B750-BB446ED4707C}" presName="horz2" presStyleCnt="0"/>
      <dgm:spPr/>
    </dgm:pt>
    <dgm:pt modelId="{D3E95B5C-1919-4F2D-9BF3-ABFC78EE3B82}" type="pres">
      <dgm:prSet presAssocID="{CCFEA8F7-80A4-4A8B-B750-BB446ED4707C}" presName="horzSpace2" presStyleCnt="0"/>
      <dgm:spPr/>
    </dgm:pt>
    <dgm:pt modelId="{AA704BC8-7147-42B5-9991-0C39C6FC1D57}" type="pres">
      <dgm:prSet presAssocID="{CCFEA8F7-80A4-4A8B-B750-BB446ED4707C}" presName="tx2" presStyleLbl="revTx" presStyleIdx="1" presStyleCnt="7" custScaleY="101047"/>
      <dgm:spPr/>
      <dgm:t>
        <a:bodyPr/>
        <a:lstStyle/>
        <a:p>
          <a:endParaRPr lang="en-US"/>
        </a:p>
      </dgm:t>
    </dgm:pt>
    <dgm:pt modelId="{7C7F4408-D498-4C36-A170-DA3EC1F767FE}" type="pres">
      <dgm:prSet presAssocID="{CCFEA8F7-80A4-4A8B-B750-BB446ED4707C}" presName="vert2" presStyleCnt="0"/>
      <dgm:spPr/>
    </dgm:pt>
    <dgm:pt modelId="{902FE7AA-66EF-4DA5-B53B-50E78D95F104}" type="pres">
      <dgm:prSet presAssocID="{CCFEA8F7-80A4-4A8B-B750-BB446ED4707C}" presName="thinLine2b" presStyleLbl="callout" presStyleIdx="0" presStyleCnt="6"/>
      <dgm:spPr/>
    </dgm:pt>
    <dgm:pt modelId="{CC7B8F01-1220-4720-B775-313A19FF9C56}" type="pres">
      <dgm:prSet presAssocID="{CCFEA8F7-80A4-4A8B-B750-BB446ED4707C}" presName="vertSpace2b" presStyleCnt="0"/>
      <dgm:spPr/>
    </dgm:pt>
    <dgm:pt modelId="{F6E213E8-DDD7-41E7-8C37-C5DE61735592}" type="pres">
      <dgm:prSet presAssocID="{FCD3C5BE-60A0-498B-945F-CDACEC6673D6}" presName="horz2" presStyleCnt="0"/>
      <dgm:spPr/>
    </dgm:pt>
    <dgm:pt modelId="{81C3D541-3152-47D7-8F65-BDF401C6AC9F}" type="pres">
      <dgm:prSet presAssocID="{FCD3C5BE-60A0-498B-945F-CDACEC6673D6}" presName="horzSpace2" presStyleCnt="0"/>
      <dgm:spPr/>
    </dgm:pt>
    <dgm:pt modelId="{EE2E806D-5228-4D48-8D1E-7FDF8F4E38C1}" type="pres">
      <dgm:prSet presAssocID="{FCD3C5BE-60A0-498B-945F-CDACEC6673D6}" presName="tx2" presStyleLbl="revTx" presStyleIdx="2" presStyleCnt="7"/>
      <dgm:spPr/>
      <dgm:t>
        <a:bodyPr/>
        <a:lstStyle/>
        <a:p>
          <a:endParaRPr lang="en-US"/>
        </a:p>
      </dgm:t>
    </dgm:pt>
    <dgm:pt modelId="{4F71EE5B-B7F9-486F-A5FE-121ECFA4A242}" type="pres">
      <dgm:prSet presAssocID="{FCD3C5BE-60A0-498B-945F-CDACEC6673D6}" presName="vert2" presStyleCnt="0"/>
      <dgm:spPr/>
    </dgm:pt>
    <dgm:pt modelId="{CB1D8F6E-7652-4B6B-9923-FBCE104917AE}" type="pres">
      <dgm:prSet presAssocID="{FCD3C5BE-60A0-498B-945F-CDACEC6673D6}" presName="thinLine2b" presStyleLbl="callout" presStyleIdx="1" presStyleCnt="6"/>
      <dgm:spPr/>
    </dgm:pt>
    <dgm:pt modelId="{0F5C801D-EE3F-481A-82CD-7BEA8EA14058}" type="pres">
      <dgm:prSet presAssocID="{FCD3C5BE-60A0-498B-945F-CDACEC6673D6}" presName="vertSpace2b" presStyleCnt="0"/>
      <dgm:spPr/>
    </dgm:pt>
    <dgm:pt modelId="{AD681243-2FD3-4249-9C3E-D4F93B34A2EF}" type="pres">
      <dgm:prSet presAssocID="{9A71B50D-59C7-49D9-B88D-935D81BE692F}" presName="horz2" presStyleCnt="0"/>
      <dgm:spPr/>
    </dgm:pt>
    <dgm:pt modelId="{445A71F6-1D84-41C9-A98B-E7269316FFD5}" type="pres">
      <dgm:prSet presAssocID="{9A71B50D-59C7-49D9-B88D-935D81BE692F}" presName="horzSpace2" presStyleCnt="0"/>
      <dgm:spPr/>
    </dgm:pt>
    <dgm:pt modelId="{E6251EC9-B665-4C81-BD80-7DCD5658DB45}" type="pres">
      <dgm:prSet presAssocID="{9A71B50D-59C7-49D9-B88D-935D81BE692F}" presName="tx2" presStyleLbl="revTx" presStyleIdx="3" presStyleCnt="7"/>
      <dgm:spPr/>
      <dgm:t>
        <a:bodyPr/>
        <a:lstStyle/>
        <a:p>
          <a:endParaRPr lang="en-US"/>
        </a:p>
      </dgm:t>
    </dgm:pt>
    <dgm:pt modelId="{195EDA7E-8A77-46F3-9D7A-6E9BAC886968}" type="pres">
      <dgm:prSet presAssocID="{9A71B50D-59C7-49D9-B88D-935D81BE692F}" presName="vert2" presStyleCnt="0"/>
      <dgm:spPr/>
    </dgm:pt>
    <dgm:pt modelId="{AF3B234E-2FB9-4112-8541-F1DB36F59C30}" type="pres">
      <dgm:prSet presAssocID="{9A71B50D-59C7-49D9-B88D-935D81BE692F}" presName="thinLine2b" presStyleLbl="callout" presStyleIdx="2" presStyleCnt="6"/>
      <dgm:spPr/>
    </dgm:pt>
    <dgm:pt modelId="{935883CC-D64A-4CEB-BE4A-C3ECF31C8C7A}" type="pres">
      <dgm:prSet presAssocID="{9A71B50D-59C7-49D9-B88D-935D81BE692F}" presName="vertSpace2b" presStyleCnt="0"/>
      <dgm:spPr/>
    </dgm:pt>
    <dgm:pt modelId="{16FA2049-C05F-4DFB-B253-E2F1FEAFD936}" type="pres">
      <dgm:prSet presAssocID="{945D2495-4325-4912-B549-96B9B91E7840}" presName="horz2" presStyleCnt="0"/>
      <dgm:spPr/>
    </dgm:pt>
    <dgm:pt modelId="{4573D00B-C935-416A-AB61-FB04287851EB}" type="pres">
      <dgm:prSet presAssocID="{945D2495-4325-4912-B549-96B9B91E7840}" presName="horzSpace2" presStyleCnt="0"/>
      <dgm:spPr/>
    </dgm:pt>
    <dgm:pt modelId="{BC8597ED-4F32-4552-8F84-3E9E71AC7089}" type="pres">
      <dgm:prSet presAssocID="{945D2495-4325-4912-B549-96B9B91E7840}" presName="tx2" presStyleLbl="revTx" presStyleIdx="4" presStyleCnt="7"/>
      <dgm:spPr/>
      <dgm:t>
        <a:bodyPr/>
        <a:lstStyle/>
        <a:p>
          <a:endParaRPr lang="en-US"/>
        </a:p>
      </dgm:t>
    </dgm:pt>
    <dgm:pt modelId="{798E0338-1B24-45F5-B4A9-971E2AE1D53E}" type="pres">
      <dgm:prSet presAssocID="{945D2495-4325-4912-B549-96B9B91E7840}" presName="vert2" presStyleCnt="0"/>
      <dgm:spPr/>
    </dgm:pt>
    <dgm:pt modelId="{F3DA498C-2619-40D8-8D05-97BD8A7EA49E}" type="pres">
      <dgm:prSet presAssocID="{945D2495-4325-4912-B549-96B9B91E7840}" presName="thinLine2b" presStyleLbl="callout" presStyleIdx="3" presStyleCnt="6"/>
      <dgm:spPr/>
    </dgm:pt>
    <dgm:pt modelId="{1541DCCA-B156-4681-8491-051CE5D16F6A}" type="pres">
      <dgm:prSet presAssocID="{945D2495-4325-4912-B549-96B9B91E7840}" presName="vertSpace2b" presStyleCnt="0"/>
      <dgm:spPr/>
    </dgm:pt>
    <dgm:pt modelId="{9A7BA876-41B8-4224-ACE6-77EEE2C2101A}" type="pres">
      <dgm:prSet presAssocID="{A58835A2-1F89-4DA0-BDEE-93EDA3CB8DBC}" presName="horz2" presStyleCnt="0"/>
      <dgm:spPr/>
    </dgm:pt>
    <dgm:pt modelId="{B62E2F4B-1759-4146-A763-AFC76081D4DA}" type="pres">
      <dgm:prSet presAssocID="{A58835A2-1F89-4DA0-BDEE-93EDA3CB8DBC}" presName="horzSpace2" presStyleCnt="0"/>
      <dgm:spPr/>
    </dgm:pt>
    <dgm:pt modelId="{70001844-E21E-4207-AD47-A4BC74D1AC71}" type="pres">
      <dgm:prSet presAssocID="{A58835A2-1F89-4DA0-BDEE-93EDA3CB8DBC}" presName="tx2" presStyleLbl="revTx" presStyleIdx="5" presStyleCnt="7"/>
      <dgm:spPr/>
      <dgm:t>
        <a:bodyPr/>
        <a:lstStyle/>
        <a:p>
          <a:endParaRPr lang="en-US"/>
        </a:p>
      </dgm:t>
    </dgm:pt>
    <dgm:pt modelId="{EC9DC65B-217F-46EE-9F18-5D85203948F6}" type="pres">
      <dgm:prSet presAssocID="{A58835A2-1F89-4DA0-BDEE-93EDA3CB8DBC}" presName="vert2" presStyleCnt="0"/>
      <dgm:spPr/>
    </dgm:pt>
    <dgm:pt modelId="{90A5DCCA-358C-4611-AD66-D1685A3AED6B}" type="pres">
      <dgm:prSet presAssocID="{A58835A2-1F89-4DA0-BDEE-93EDA3CB8DBC}" presName="thinLine2b" presStyleLbl="callout" presStyleIdx="4" presStyleCnt="6"/>
      <dgm:spPr/>
    </dgm:pt>
    <dgm:pt modelId="{0039A410-69AB-48C1-A958-F5EBFCE46C9C}" type="pres">
      <dgm:prSet presAssocID="{A58835A2-1F89-4DA0-BDEE-93EDA3CB8DBC}" presName="vertSpace2b" presStyleCnt="0"/>
      <dgm:spPr/>
    </dgm:pt>
    <dgm:pt modelId="{2F6F448E-757B-44CA-8CF2-21D7F107B669}" type="pres">
      <dgm:prSet presAssocID="{A8CF24B0-5DB6-418B-9154-F34AE45D31AC}" presName="horz2" presStyleCnt="0"/>
      <dgm:spPr/>
    </dgm:pt>
    <dgm:pt modelId="{B75EE4CD-1B36-4046-916B-EDC1BBF2187D}" type="pres">
      <dgm:prSet presAssocID="{A8CF24B0-5DB6-418B-9154-F34AE45D31AC}" presName="horzSpace2" presStyleCnt="0"/>
      <dgm:spPr/>
    </dgm:pt>
    <dgm:pt modelId="{85AEF9E0-F610-4CD6-95F8-ECC3D20580CA}" type="pres">
      <dgm:prSet presAssocID="{A8CF24B0-5DB6-418B-9154-F34AE45D31AC}" presName="tx2" presStyleLbl="revTx" presStyleIdx="6" presStyleCnt="7" custScaleY="77610"/>
      <dgm:spPr/>
      <dgm:t>
        <a:bodyPr/>
        <a:lstStyle/>
        <a:p>
          <a:endParaRPr lang="en-US"/>
        </a:p>
      </dgm:t>
    </dgm:pt>
    <dgm:pt modelId="{984CEAAB-9EC6-4724-860D-AA40234F37A5}" type="pres">
      <dgm:prSet presAssocID="{A8CF24B0-5DB6-418B-9154-F34AE45D31AC}" presName="vert2" presStyleCnt="0"/>
      <dgm:spPr/>
    </dgm:pt>
    <dgm:pt modelId="{3B6B9E5D-679D-42FC-A9AE-066C3C1A2F6B}" type="pres">
      <dgm:prSet presAssocID="{A8CF24B0-5DB6-418B-9154-F34AE45D31AC}" presName="thinLine2b" presStyleLbl="callout" presStyleIdx="5" presStyleCnt="6"/>
      <dgm:spPr/>
    </dgm:pt>
    <dgm:pt modelId="{2FEE011A-D0B8-4A01-9BB9-DD46281D31DB}" type="pres">
      <dgm:prSet presAssocID="{A8CF24B0-5DB6-418B-9154-F34AE45D31AC}" presName="vertSpace2b" presStyleCnt="0"/>
      <dgm:spPr/>
    </dgm:pt>
  </dgm:ptLst>
  <dgm:cxnLst>
    <dgm:cxn modelId="{69CDA574-DDDF-43DB-A503-0B48E0729EBA}" type="presOf" srcId="{A8CF24B0-5DB6-418B-9154-F34AE45D31AC}" destId="{85AEF9E0-F610-4CD6-95F8-ECC3D20580CA}" srcOrd="0" destOrd="0" presId="urn:microsoft.com/office/officeart/2008/layout/LinedList"/>
    <dgm:cxn modelId="{6AAC87A9-324B-4394-881F-AC0C467FD7AB}" srcId="{EA5141D1-55C7-406C-A436-598CAA33605C}" destId="{FCD3C5BE-60A0-498B-945F-CDACEC6673D6}" srcOrd="1" destOrd="0" parTransId="{FFEF4E9B-FD97-415B-AE3E-FABF6552DC83}" sibTransId="{C54CE11C-BD28-4442-99CD-FFB29A9C345C}"/>
    <dgm:cxn modelId="{15D30F3D-0A9E-4A2D-BE42-84D95069303F}" srcId="{4BFBA505-C470-4736-A543-8A030ADFBBFE}" destId="{EA5141D1-55C7-406C-A436-598CAA33605C}" srcOrd="0" destOrd="0" parTransId="{FAC1B278-00CA-4C13-B408-0BAD66C3334F}" sibTransId="{77C40227-301C-44EC-9E1F-4954AA8ADAD0}"/>
    <dgm:cxn modelId="{07F45AFC-A9AD-4182-A4BC-8DA3749A07EC}" srcId="{EA5141D1-55C7-406C-A436-598CAA33605C}" destId="{A58835A2-1F89-4DA0-BDEE-93EDA3CB8DBC}" srcOrd="4" destOrd="0" parTransId="{4848EC0E-2A04-49F9-9547-A800F16235D8}" sibTransId="{109971AC-CC7D-4C55-B706-0605B991D08E}"/>
    <dgm:cxn modelId="{37E51A36-4807-463D-8BCB-BED91753877A}" srcId="{EA5141D1-55C7-406C-A436-598CAA33605C}" destId="{945D2495-4325-4912-B549-96B9B91E7840}" srcOrd="3" destOrd="0" parTransId="{5A803D7C-0651-4F56-AF58-BDFAB89DC4BF}" sibTransId="{80212766-93F2-4061-8531-097F7E1332F5}"/>
    <dgm:cxn modelId="{7B942E6E-D875-45F8-B03A-5EB3E74EBE72}" type="presOf" srcId="{9A71B50D-59C7-49D9-B88D-935D81BE692F}" destId="{E6251EC9-B665-4C81-BD80-7DCD5658DB45}" srcOrd="0" destOrd="0" presId="urn:microsoft.com/office/officeart/2008/layout/LinedList"/>
    <dgm:cxn modelId="{87CE288B-1322-485D-87F2-DE89DCC95DB1}" type="presOf" srcId="{945D2495-4325-4912-B549-96B9B91E7840}" destId="{BC8597ED-4F32-4552-8F84-3E9E71AC7089}" srcOrd="0" destOrd="0" presId="urn:microsoft.com/office/officeart/2008/layout/LinedList"/>
    <dgm:cxn modelId="{FFABCA17-5A3D-4727-9EFE-60177955ABF0}" srcId="{EA5141D1-55C7-406C-A436-598CAA33605C}" destId="{A8CF24B0-5DB6-418B-9154-F34AE45D31AC}" srcOrd="5" destOrd="0" parTransId="{6BE75BBD-5321-44CC-8DCC-339086F51C08}" sibTransId="{5488A102-E6CD-4C55-A7D4-8DB77CE90351}"/>
    <dgm:cxn modelId="{4345AB91-A0FB-4312-8A4D-E45C66B443E9}" srcId="{EA5141D1-55C7-406C-A436-598CAA33605C}" destId="{9A71B50D-59C7-49D9-B88D-935D81BE692F}" srcOrd="2" destOrd="0" parTransId="{3033EB42-7DCB-41AD-B1EE-A36EC5C5865E}" sibTransId="{0E95421C-1379-4A1F-ABB2-0EA554659983}"/>
    <dgm:cxn modelId="{9E24E296-2CFD-4276-BAD9-5C29071FBB49}" type="presOf" srcId="{4BFBA505-C470-4736-A543-8A030ADFBBFE}" destId="{7960472E-946F-446F-BD6A-56DDF470692D}" srcOrd="0" destOrd="0" presId="urn:microsoft.com/office/officeart/2008/layout/LinedList"/>
    <dgm:cxn modelId="{69080C14-E7FE-48C1-9CAB-411D0918940F}" type="presOf" srcId="{A58835A2-1F89-4DA0-BDEE-93EDA3CB8DBC}" destId="{70001844-E21E-4207-AD47-A4BC74D1AC71}" srcOrd="0" destOrd="0" presId="urn:microsoft.com/office/officeart/2008/layout/LinedList"/>
    <dgm:cxn modelId="{D54F609D-5B43-4873-B692-0A9FC927A619}" type="presOf" srcId="{CCFEA8F7-80A4-4A8B-B750-BB446ED4707C}" destId="{AA704BC8-7147-42B5-9991-0C39C6FC1D57}" srcOrd="0" destOrd="0" presId="urn:microsoft.com/office/officeart/2008/layout/LinedList"/>
    <dgm:cxn modelId="{5E0D799C-33B9-4B7A-8DF5-87990FBE5B5A}" srcId="{EA5141D1-55C7-406C-A436-598CAA33605C}" destId="{CCFEA8F7-80A4-4A8B-B750-BB446ED4707C}" srcOrd="0" destOrd="0" parTransId="{2684850F-9666-4B60-96F9-08DDE41F796D}" sibTransId="{F4A59F5C-7191-4817-869E-95E58343DBF9}"/>
    <dgm:cxn modelId="{43AC8750-3A00-4972-AF9B-F3D54C6090B0}" type="presOf" srcId="{EA5141D1-55C7-406C-A436-598CAA33605C}" destId="{D50A24A7-1A6E-4773-8E01-B1C1095B0C8B}" srcOrd="0" destOrd="0" presId="urn:microsoft.com/office/officeart/2008/layout/LinedList"/>
    <dgm:cxn modelId="{490916BB-BAA4-4253-BD54-5372E085C3D0}" type="presOf" srcId="{FCD3C5BE-60A0-498B-945F-CDACEC6673D6}" destId="{EE2E806D-5228-4D48-8D1E-7FDF8F4E38C1}" srcOrd="0" destOrd="0" presId="urn:microsoft.com/office/officeart/2008/layout/LinedList"/>
    <dgm:cxn modelId="{ADD64E18-751E-47DB-8437-DB4C035E27DF}" type="presParOf" srcId="{7960472E-946F-446F-BD6A-56DDF470692D}" destId="{BBD180D2-85FA-400E-8AD9-7F70C6DAE1CB}" srcOrd="0" destOrd="0" presId="urn:microsoft.com/office/officeart/2008/layout/LinedList"/>
    <dgm:cxn modelId="{9539144C-60B4-4C99-86BE-3A41EFD3EB0B}" type="presParOf" srcId="{7960472E-946F-446F-BD6A-56DDF470692D}" destId="{3870B788-F35E-4859-9004-6AB5F3C2AD97}" srcOrd="1" destOrd="0" presId="urn:microsoft.com/office/officeart/2008/layout/LinedList"/>
    <dgm:cxn modelId="{C6EAB678-6C66-4EEE-8EFE-B4CE90240844}" type="presParOf" srcId="{3870B788-F35E-4859-9004-6AB5F3C2AD97}" destId="{D50A24A7-1A6E-4773-8E01-B1C1095B0C8B}" srcOrd="0" destOrd="0" presId="urn:microsoft.com/office/officeart/2008/layout/LinedList"/>
    <dgm:cxn modelId="{0023F690-CDCD-4593-AD9C-2F2BB85DC2C8}" type="presParOf" srcId="{3870B788-F35E-4859-9004-6AB5F3C2AD97}" destId="{29A5EE81-05BA-4DCC-8A61-3586C0A814B3}" srcOrd="1" destOrd="0" presId="urn:microsoft.com/office/officeart/2008/layout/LinedList"/>
    <dgm:cxn modelId="{701D43F1-6A50-44CD-8702-9F863A7CE123}" type="presParOf" srcId="{29A5EE81-05BA-4DCC-8A61-3586C0A814B3}" destId="{6C4985B0-BC76-4B24-8D64-687233E85CB1}" srcOrd="0" destOrd="0" presId="urn:microsoft.com/office/officeart/2008/layout/LinedList"/>
    <dgm:cxn modelId="{7078F8E6-4B84-4986-80B5-516AB83B79CB}" type="presParOf" srcId="{29A5EE81-05BA-4DCC-8A61-3586C0A814B3}" destId="{C55C1FE9-E822-48A2-8489-7FD35A6B3F37}" srcOrd="1" destOrd="0" presId="urn:microsoft.com/office/officeart/2008/layout/LinedList"/>
    <dgm:cxn modelId="{DB515106-EB95-4417-A895-33C9DD42B349}" type="presParOf" srcId="{C55C1FE9-E822-48A2-8489-7FD35A6B3F37}" destId="{D3E95B5C-1919-4F2D-9BF3-ABFC78EE3B82}" srcOrd="0" destOrd="0" presId="urn:microsoft.com/office/officeart/2008/layout/LinedList"/>
    <dgm:cxn modelId="{8F65230D-CD50-4BA0-B5D2-3CCA88A173E2}" type="presParOf" srcId="{C55C1FE9-E822-48A2-8489-7FD35A6B3F37}" destId="{AA704BC8-7147-42B5-9991-0C39C6FC1D57}" srcOrd="1" destOrd="0" presId="urn:microsoft.com/office/officeart/2008/layout/LinedList"/>
    <dgm:cxn modelId="{55F4A276-619F-4E8A-8E62-283471C43595}" type="presParOf" srcId="{C55C1FE9-E822-48A2-8489-7FD35A6B3F37}" destId="{7C7F4408-D498-4C36-A170-DA3EC1F767FE}" srcOrd="2" destOrd="0" presId="urn:microsoft.com/office/officeart/2008/layout/LinedList"/>
    <dgm:cxn modelId="{50B4333D-DCD9-4833-A500-299D571A94B1}" type="presParOf" srcId="{29A5EE81-05BA-4DCC-8A61-3586C0A814B3}" destId="{902FE7AA-66EF-4DA5-B53B-50E78D95F104}" srcOrd="2" destOrd="0" presId="urn:microsoft.com/office/officeart/2008/layout/LinedList"/>
    <dgm:cxn modelId="{302CC94F-521A-488A-939D-44464DA14FFE}" type="presParOf" srcId="{29A5EE81-05BA-4DCC-8A61-3586C0A814B3}" destId="{CC7B8F01-1220-4720-B775-313A19FF9C56}" srcOrd="3" destOrd="0" presId="urn:microsoft.com/office/officeart/2008/layout/LinedList"/>
    <dgm:cxn modelId="{2B69E575-1C91-43BB-98D2-667CA90D6583}" type="presParOf" srcId="{29A5EE81-05BA-4DCC-8A61-3586C0A814B3}" destId="{F6E213E8-DDD7-41E7-8C37-C5DE61735592}" srcOrd="4" destOrd="0" presId="urn:microsoft.com/office/officeart/2008/layout/LinedList"/>
    <dgm:cxn modelId="{49B2210F-08A1-40BE-9522-74EFA00CAEEB}" type="presParOf" srcId="{F6E213E8-DDD7-41E7-8C37-C5DE61735592}" destId="{81C3D541-3152-47D7-8F65-BDF401C6AC9F}" srcOrd="0" destOrd="0" presId="urn:microsoft.com/office/officeart/2008/layout/LinedList"/>
    <dgm:cxn modelId="{DA2AB72C-AA17-42EA-A366-8B5B3CE3D70C}" type="presParOf" srcId="{F6E213E8-DDD7-41E7-8C37-C5DE61735592}" destId="{EE2E806D-5228-4D48-8D1E-7FDF8F4E38C1}" srcOrd="1" destOrd="0" presId="urn:microsoft.com/office/officeart/2008/layout/LinedList"/>
    <dgm:cxn modelId="{23ACB047-EB10-4E72-BF17-3F6A6623E663}" type="presParOf" srcId="{F6E213E8-DDD7-41E7-8C37-C5DE61735592}" destId="{4F71EE5B-B7F9-486F-A5FE-121ECFA4A242}" srcOrd="2" destOrd="0" presId="urn:microsoft.com/office/officeart/2008/layout/LinedList"/>
    <dgm:cxn modelId="{8057983C-F2B5-4AE5-9E65-B6FE1CB527C9}" type="presParOf" srcId="{29A5EE81-05BA-4DCC-8A61-3586C0A814B3}" destId="{CB1D8F6E-7652-4B6B-9923-FBCE104917AE}" srcOrd="5" destOrd="0" presId="urn:microsoft.com/office/officeart/2008/layout/LinedList"/>
    <dgm:cxn modelId="{55304163-AD10-4C01-8F27-F9E98036ECE3}" type="presParOf" srcId="{29A5EE81-05BA-4DCC-8A61-3586C0A814B3}" destId="{0F5C801D-EE3F-481A-82CD-7BEA8EA14058}" srcOrd="6" destOrd="0" presId="urn:microsoft.com/office/officeart/2008/layout/LinedList"/>
    <dgm:cxn modelId="{DC586148-009C-4250-BBD5-CAC90CF5A274}" type="presParOf" srcId="{29A5EE81-05BA-4DCC-8A61-3586C0A814B3}" destId="{AD681243-2FD3-4249-9C3E-D4F93B34A2EF}" srcOrd="7" destOrd="0" presId="urn:microsoft.com/office/officeart/2008/layout/LinedList"/>
    <dgm:cxn modelId="{1010CFEE-E33F-446A-B7BE-24C1952AD5B0}" type="presParOf" srcId="{AD681243-2FD3-4249-9C3E-D4F93B34A2EF}" destId="{445A71F6-1D84-41C9-A98B-E7269316FFD5}" srcOrd="0" destOrd="0" presId="urn:microsoft.com/office/officeart/2008/layout/LinedList"/>
    <dgm:cxn modelId="{216FA24D-FB32-4E8E-8F68-031FC1023BB7}" type="presParOf" srcId="{AD681243-2FD3-4249-9C3E-D4F93B34A2EF}" destId="{E6251EC9-B665-4C81-BD80-7DCD5658DB45}" srcOrd="1" destOrd="0" presId="urn:microsoft.com/office/officeart/2008/layout/LinedList"/>
    <dgm:cxn modelId="{C2B02413-EE94-40C6-AD68-54B8650A10D4}" type="presParOf" srcId="{AD681243-2FD3-4249-9C3E-D4F93B34A2EF}" destId="{195EDA7E-8A77-46F3-9D7A-6E9BAC886968}" srcOrd="2" destOrd="0" presId="urn:microsoft.com/office/officeart/2008/layout/LinedList"/>
    <dgm:cxn modelId="{C0AEA440-5C22-4FE5-9A9A-2D2DD0E4DDC6}" type="presParOf" srcId="{29A5EE81-05BA-4DCC-8A61-3586C0A814B3}" destId="{AF3B234E-2FB9-4112-8541-F1DB36F59C30}" srcOrd="8" destOrd="0" presId="urn:microsoft.com/office/officeart/2008/layout/LinedList"/>
    <dgm:cxn modelId="{C9419F55-6F2D-4542-BE91-7041F65BE73D}" type="presParOf" srcId="{29A5EE81-05BA-4DCC-8A61-3586C0A814B3}" destId="{935883CC-D64A-4CEB-BE4A-C3ECF31C8C7A}" srcOrd="9" destOrd="0" presId="urn:microsoft.com/office/officeart/2008/layout/LinedList"/>
    <dgm:cxn modelId="{5E38A4DA-79B8-40EC-A5C1-615F9931F1F3}" type="presParOf" srcId="{29A5EE81-05BA-4DCC-8A61-3586C0A814B3}" destId="{16FA2049-C05F-4DFB-B253-E2F1FEAFD936}" srcOrd="10" destOrd="0" presId="urn:microsoft.com/office/officeart/2008/layout/LinedList"/>
    <dgm:cxn modelId="{3E8A82F3-F359-4F2F-92D0-4788B6FC50A8}" type="presParOf" srcId="{16FA2049-C05F-4DFB-B253-E2F1FEAFD936}" destId="{4573D00B-C935-416A-AB61-FB04287851EB}" srcOrd="0" destOrd="0" presId="urn:microsoft.com/office/officeart/2008/layout/LinedList"/>
    <dgm:cxn modelId="{26780684-D820-4E07-B55A-61DB08335A64}" type="presParOf" srcId="{16FA2049-C05F-4DFB-B253-E2F1FEAFD936}" destId="{BC8597ED-4F32-4552-8F84-3E9E71AC7089}" srcOrd="1" destOrd="0" presId="urn:microsoft.com/office/officeart/2008/layout/LinedList"/>
    <dgm:cxn modelId="{A486C8EA-AA14-4B58-B56F-F87E24804A4D}" type="presParOf" srcId="{16FA2049-C05F-4DFB-B253-E2F1FEAFD936}" destId="{798E0338-1B24-45F5-B4A9-971E2AE1D53E}" srcOrd="2" destOrd="0" presId="urn:microsoft.com/office/officeart/2008/layout/LinedList"/>
    <dgm:cxn modelId="{C6C95D45-EF8B-4922-80FF-30849ACAB056}" type="presParOf" srcId="{29A5EE81-05BA-4DCC-8A61-3586C0A814B3}" destId="{F3DA498C-2619-40D8-8D05-97BD8A7EA49E}" srcOrd="11" destOrd="0" presId="urn:microsoft.com/office/officeart/2008/layout/LinedList"/>
    <dgm:cxn modelId="{D1F051D9-4D58-4093-BCA6-437730821137}" type="presParOf" srcId="{29A5EE81-05BA-4DCC-8A61-3586C0A814B3}" destId="{1541DCCA-B156-4681-8491-051CE5D16F6A}" srcOrd="12" destOrd="0" presId="urn:microsoft.com/office/officeart/2008/layout/LinedList"/>
    <dgm:cxn modelId="{D70D9E68-B96D-4F43-8E87-4DCC0B067546}" type="presParOf" srcId="{29A5EE81-05BA-4DCC-8A61-3586C0A814B3}" destId="{9A7BA876-41B8-4224-ACE6-77EEE2C2101A}" srcOrd="13" destOrd="0" presId="urn:microsoft.com/office/officeart/2008/layout/LinedList"/>
    <dgm:cxn modelId="{2CB91CDF-44E5-472A-94C7-7CE9A5AFEE87}" type="presParOf" srcId="{9A7BA876-41B8-4224-ACE6-77EEE2C2101A}" destId="{B62E2F4B-1759-4146-A763-AFC76081D4DA}" srcOrd="0" destOrd="0" presId="urn:microsoft.com/office/officeart/2008/layout/LinedList"/>
    <dgm:cxn modelId="{467B4880-A7CF-4E0B-A23B-2FC8FFCCB5EA}" type="presParOf" srcId="{9A7BA876-41B8-4224-ACE6-77EEE2C2101A}" destId="{70001844-E21E-4207-AD47-A4BC74D1AC71}" srcOrd="1" destOrd="0" presId="urn:microsoft.com/office/officeart/2008/layout/LinedList"/>
    <dgm:cxn modelId="{FC7DFA72-2443-4409-B2A4-2DD7AB8689EB}" type="presParOf" srcId="{9A7BA876-41B8-4224-ACE6-77EEE2C2101A}" destId="{EC9DC65B-217F-46EE-9F18-5D85203948F6}" srcOrd="2" destOrd="0" presId="urn:microsoft.com/office/officeart/2008/layout/LinedList"/>
    <dgm:cxn modelId="{66C3F8A2-B46E-4D46-BB8C-8D221BFE4831}" type="presParOf" srcId="{29A5EE81-05BA-4DCC-8A61-3586C0A814B3}" destId="{90A5DCCA-358C-4611-AD66-D1685A3AED6B}" srcOrd="14" destOrd="0" presId="urn:microsoft.com/office/officeart/2008/layout/LinedList"/>
    <dgm:cxn modelId="{3882EF28-C0EE-4610-99EB-BE9E7E40832F}" type="presParOf" srcId="{29A5EE81-05BA-4DCC-8A61-3586C0A814B3}" destId="{0039A410-69AB-48C1-A958-F5EBFCE46C9C}" srcOrd="15" destOrd="0" presId="urn:microsoft.com/office/officeart/2008/layout/LinedList"/>
    <dgm:cxn modelId="{0B413CCB-1468-4E60-AFBF-44E0FCF11D79}" type="presParOf" srcId="{29A5EE81-05BA-4DCC-8A61-3586C0A814B3}" destId="{2F6F448E-757B-44CA-8CF2-21D7F107B669}" srcOrd="16" destOrd="0" presId="urn:microsoft.com/office/officeart/2008/layout/LinedList"/>
    <dgm:cxn modelId="{8CC37F59-FFFF-47E9-8871-37AA14EE1261}" type="presParOf" srcId="{2F6F448E-757B-44CA-8CF2-21D7F107B669}" destId="{B75EE4CD-1B36-4046-916B-EDC1BBF2187D}" srcOrd="0" destOrd="0" presId="urn:microsoft.com/office/officeart/2008/layout/LinedList"/>
    <dgm:cxn modelId="{CD1C17C8-FC8A-45E9-B1F7-AC8BF815DBC7}" type="presParOf" srcId="{2F6F448E-757B-44CA-8CF2-21D7F107B669}" destId="{85AEF9E0-F610-4CD6-95F8-ECC3D20580CA}" srcOrd="1" destOrd="0" presId="urn:microsoft.com/office/officeart/2008/layout/LinedList"/>
    <dgm:cxn modelId="{D2B1457F-1863-4A15-8043-A32147EE2FE6}" type="presParOf" srcId="{2F6F448E-757B-44CA-8CF2-21D7F107B669}" destId="{984CEAAB-9EC6-4724-860D-AA40234F37A5}" srcOrd="2" destOrd="0" presId="urn:microsoft.com/office/officeart/2008/layout/LinedList"/>
    <dgm:cxn modelId="{B3D98746-740B-4088-9897-0673E0CC75E9}" type="presParOf" srcId="{29A5EE81-05BA-4DCC-8A61-3586C0A814B3}" destId="{3B6B9E5D-679D-42FC-A9AE-066C3C1A2F6B}" srcOrd="17" destOrd="0" presId="urn:microsoft.com/office/officeart/2008/layout/LinedList"/>
    <dgm:cxn modelId="{3C9AD99C-9771-4E0F-BF3E-3D22EF2F5CEB}" type="presParOf" srcId="{29A5EE81-05BA-4DCC-8A61-3586C0A814B3}" destId="{2FEE011A-D0B8-4A01-9BB9-DD46281D31DB}" srcOrd="18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BE4518-D043-4A9B-BA90-1ED6EAD8FF60}">
      <dsp:nvSpPr>
        <dsp:cNvPr id="0" name=""/>
        <dsp:cNvSpPr/>
      </dsp:nvSpPr>
      <dsp:spPr>
        <a:xfrm>
          <a:off x="0" y="0"/>
          <a:ext cx="7118798" cy="679366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>
              <a:cs typeface="B Titr" pitchFamily="2" charset="-78"/>
            </a:rPr>
            <a:t>مصوبه هیات وزیران در سال 1394</a:t>
          </a:r>
          <a:endParaRPr lang="en-US" sz="2400" kern="1200" dirty="0">
            <a:cs typeface="B Titr" pitchFamily="2" charset="-78"/>
          </a:endParaRPr>
        </a:p>
      </dsp:txBody>
      <dsp:txXfrm>
        <a:off x="33164" y="33164"/>
        <a:ext cx="7052470" cy="613038"/>
      </dsp:txXfrm>
    </dsp:sp>
    <dsp:sp modelId="{0F49C1F6-80FA-49A2-971C-5C7882E9B1E9}">
      <dsp:nvSpPr>
        <dsp:cNvPr id="0" name=""/>
        <dsp:cNvSpPr/>
      </dsp:nvSpPr>
      <dsp:spPr>
        <a:xfrm>
          <a:off x="0" y="627649"/>
          <a:ext cx="7118798" cy="1755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6022" tIns="30480" rIns="170688" bIns="30480" numCol="1" spcCol="1270" anchor="t" anchorCtr="0">
          <a:noAutofit/>
        </a:bodyPr>
        <a:lstStyle/>
        <a:p>
          <a:pPr marL="228600" lvl="1" indent="-228600" algn="ctr" defTabSz="10668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a-IR" sz="2400" b="1" kern="1200" dirty="0">
              <a:cs typeface="B Mitra" pitchFamily="2" charset="-78"/>
            </a:rPr>
            <a:t>بنا به مصوبه شماره 18151/ت 50720 هیات وزیران « کارگروه تسهیل و رفع موانع تولید » به پیشنهاد شماره 60/201105مورخ 1393/09/25وزارت صنعت ، معدن و تجارت تشکیل شد.</a:t>
          </a:r>
          <a:endParaRPr lang="en-US" sz="2400" kern="1200" dirty="0">
            <a:cs typeface="B Mitra" pitchFamily="2" charset="-78"/>
          </a:endParaRPr>
        </a:p>
      </dsp:txBody>
      <dsp:txXfrm>
        <a:off x="0" y="627649"/>
        <a:ext cx="7118798" cy="1755360"/>
      </dsp:txXfrm>
    </dsp:sp>
    <dsp:sp modelId="{6F88B6BB-E214-4C9A-9DED-E308245F9793}">
      <dsp:nvSpPr>
        <dsp:cNvPr id="0" name=""/>
        <dsp:cNvSpPr/>
      </dsp:nvSpPr>
      <dsp:spPr>
        <a:xfrm>
          <a:off x="0" y="2412667"/>
          <a:ext cx="7118798" cy="803836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>
              <a:cs typeface="B Titr" pitchFamily="2" charset="-78"/>
            </a:rPr>
            <a:t>الحاق موادی به قانون رفع موانع تولید رقابت پذیر و ارتقای نظام مالی کشور</a:t>
          </a:r>
          <a:endParaRPr lang="en-US" sz="2400" kern="1200" dirty="0">
            <a:cs typeface="B Titr" pitchFamily="2" charset="-78"/>
          </a:endParaRPr>
        </a:p>
      </dsp:txBody>
      <dsp:txXfrm>
        <a:off x="39240" y="2451907"/>
        <a:ext cx="7040318" cy="725356"/>
      </dsp:txXfrm>
    </dsp:sp>
    <dsp:sp modelId="{0F7B5584-6C4D-4C22-8795-F1696C2F13A0}">
      <dsp:nvSpPr>
        <dsp:cNvPr id="0" name=""/>
        <dsp:cNvSpPr/>
      </dsp:nvSpPr>
      <dsp:spPr>
        <a:xfrm>
          <a:off x="0" y="3290286"/>
          <a:ext cx="7118798" cy="1324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6022" tIns="30480" rIns="170688" bIns="30480" numCol="1" spcCol="1270" anchor="t" anchorCtr="0">
          <a:noAutofit/>
        </a:bodyPr>
        <a:lstStyle/>
        <a:p>
          <a:pPr marL="228600" lvl="1" indent="-228600" algn="ctr" defTabSz="10668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a-IR" sz="2400" b="1" kern="1200" dirty="0">
              <a:cs typeface="B Mitra" pitchFamily="2" charset="-78"/>
            </a:rPr>
            <a:t>در اجرای اصل 123 قانون اساسی و با تصویب مجلس در تاریخ 1397/2/30به دولت برای ایجاد ستاد تسهیل و رفع موانع تولید اجازه داده شد.</a:t>
          </a:r>
          <a:endParaRPr lang="en-US" sz="2400" b="1" kern="1200" dirty="0">
            <a:cs typeface="B Mitra" pitchFamily="2" charset="-78"/>
          </a:endParaRPr>
        </a:p>
      </dsp:txBody>
      <dsp:txXfrm>
        <a:off x="0" y="3290286"/>
        <a:ext cx="7118798" cy="13248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E54BE7-849D-46FF-841D-6DF2579710B3}">
      <dsp:nvSpPr>
        <dsp:cNvPr id="0" name=""/>
        <dsp:cNvSpPr/>
      </dsp:nvSpPr>
      <dsp:spPr>
        <a:xfrm>
          <a:off x="0" y="0"/>
          <a:ext cx="717675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9ED6E2-F989-485E-8087-251B272E7C07}">
      <dsp:nvSpPr>
        <dsp:cNvPr id="0" name=""/>
        <dsp:cNvSpPr/>
      </dsp:nvSpPr>
      <dsp:spPr>
        <a:xfrm>
          <a:off x="0" y="0"/>
          <a:ext cx="2234352" cy="50195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2000" kern="1200" dirty="0">
            <a:cs typeface="B Titr" pitchFamily="2" charset="-78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>
              <a:cs typeface="B Titr" pitchFamily="2" charset="-78"/>
            </a:rPr>
            <a:t>اعضای کارگروه تسهیل و رفع موانع تولید براساس آئین نامه اجرایی ماده (61) الحاقی قانون رفع موانع تولید رقابت پذیر و ارتقای نظام مالی کشور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>
              <a:cs typeface="B Titr" pitchFamily="2" charset="-78"/>
            </a:rPr>
            <a:t>1398/11/16</a:t>
          </a:r>
          <a:endParaRPr lang="en-US" sz="2000" kern="1200" dirty="0">
            <a:cs typeface="B Titr" pitchFamily="2" charset="-78"/>
          </a:endParaRPr>
        </a:p>
      </dsp:txBody>
      <dsp:txXfrm>
        <a:off x="0" y="0"/>
        <a:ext cx="2234352" cy="5019541"/>
      </dsp:txXfrm>
    </dsp:sp>
    <dsp:sp modelId="{BDBD2F3A-3C3A-4C0B-9051-FF9F2F4630B6}">
      <dsp:nvSpPr>
        <dsp:cNvPr id="0" name=""/>
        <dsp:cNvSpPr/>
      </dsp:nvSpPr>
      <dsp:spPr>
        <a:xfrm>
          <a:off x="2326970" y="46751"/>
          <a:ext cx="4847005" cy="691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900" b="1" kern="1200" dirty="0">
              <a:cs typeface="B Mitra" pitchFamily="2" charset="-78"/>
            </a:rPr>
            <a:t>استاندار ( رئیس )</a:t>
          </a:r>
          <a:endParaRPr lang="en-US" sz="1900" b="1" kern="1200" dirty="0">
            <a:cs typeface="B Mitra" pitchFamily="2" charset="-78"/>
          </a:endParaRPr>
        </a:p>
      </dsp:txBody>
      <dsp:txXfrm>
        <a:off x="2326970" y="46751"/>
        <a:ext cx="4847005" cy="691160"/>
      </dsp:txXfrm>
    </dsp:sp>
    <dsp:sp modelId="{1D021FF2-1321-435A-A6EA-7D236CB190C1}">
      <dsp:nvSpPr>
        <dsp:cNvPr id="0" name=""/>
        <dsp:cNvSpPr/>
      </dsp:nvSpPr>
      <dsp:spPr>
        <a:xfrm>
          <a:off x="2234352" y="737912"/>
          <a:ext cx="493962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67AC0F-B235-48C6-B0D4-0EF3DCF0F745}">
      <dsp:nvSpPr>
        <dsp:cNvPr id="0" name=""/>
        <dsp:cNvSpPr/>
      </dsp:nvSpPr>
      <dsp:spPr>
        <a:xfrm>
          <a:off x="2326970" y="784663"/>
          <a:ext cx="4847005" cy="8371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900" kern="1200" dirty="0">
              <a:cs typeface="B Mitra" pitchFamily="2" charset="-78"/>
            </a:rPr>
            <a:t>ر</a:t>
          </a:r>
          <a:r>
            <a:rPr lang="fa-IR" sz="1900" b="1" kern="1200" dirty="0">
              <a:cs typeface="B Mitra" pitchFamily="2" charset="-78"/>
            </a:rPr>
            <a:t>ئیس واحد استانی وزارت صنعت ، معدن و تجارت ( دبیر )</a:t>
          </a:r>
          <a:endParaRPr lang="en-US" sz="1900" b="1" kern="1200" dirty="0">
            <a:cs typeface="B Mitra" pitchFamily="2" charset="-78"/>
          </a:endParaRPr>
        </a:p>
      </dsp:txBody>
      <dsp:txXfrm>
        <a:off x="2326970" y="784663"/>
        <a:ext cx="4847005" cy="837147"/>
      </dsp:txXfrm>
    </dsp:sp>
    <dsp:sp modelId="{218B84F0-2673-4818-BEC3-8E55035EB7DC}">
      <dsp:nvSpPr>
        <dsp:cNvPr id="0" name=""/>
        <dsp:cNvSpPr/>
      </dsp:nvSpPr>
      <dsp:spPr>
        <a:xfrm>
          <a:off x="2234352" y="1621811"/>
          <a:ext cx="493962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DCF723-B6E6-4EDC-B727-E135AC60D81F}">
      <dsp:nvSpPr>
        <dsp:cNvPr id="0" name=""/>
        <dsp:cNvSpPr/>
      </dsp:nvSpPr>
      <dsp:spPr>
        <a:xfrm>
          <a:off x="2329746" y="1629927"/>
          <a:ext cx="4847005" cy="9350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900" b="1" kern="1200" dirty="0">
              <a:cs typeface="B Mitra" pitchFamily="2" charset="-78"/>
            </a:rPr>
            <a:t>دبیر شورای  هماهنگی بانک های استان </a:t>
          </a:r>
          <a:endParaRPr lang="en-US" sz="1900" b="1" kern="1200" dirty="0">
            <a:cs typeface="B Mitra" pitchFamily="2" charset="-78"/>
          </a:endParaRPr>
        </a:p>
      </dsp:txBody>
      <dsp:txXfrm>
        <a:off x="2329746" y="1629927"/>
        <a:ext cx="4847005" cy="935036"/>
      </dsp:txXfrm>
    </dsp:sp>
    <dsp:sp modelId="{0A3D3B0C-4C02-47A2-9DAE-12DC9A66D013}">
      <dsp:nvSpPr>
        <dsp:cNvPr id="0" name=""/>
        <dsp:cNvSpPr/>
      </dsp:nvSpPr>
      <dsp:spPr>
        <a:xfrm>
          <a:off x="2234352" y="2603599"/>
          <a:ext cx="493962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9D4201-87BA-4DC2-9E9F-76C4476879C1}">
      <dsp:nvSpPr>
        <dsp:cNvPr id="0" name=""/>
        <dsp:cNvSpPr/>
      </dsp:nvSpPr>
      <dsp:spPr>
        <a:xfrm>
          <a:off x="2326970" y="2650351"/>
          <a:ext cx="4847005" cy="6971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900" b="1" kern="1200" dirty="0">
              <a:cs typeface="B Mitra" pitchFamily="2" charset="-78"/>
            </a:rPr>
            <a:t>سایر اعضای متناظر با اعضای ستاد </a:t>
          </a:r>
          <a:endParaRPr lang="en-US" sz="1900" b="1" kern="1200" dirty="0">
            <a:cs typeface="B Mitra" pitchFamily="2" charset="-78"/>
          </a:endParaRPr>
        </a:p>
      </dsp:txBody>
      <dsp:txXfrm>
        <a:off x="2326970" y="2650351"/>
        <a:ext cx="4847005" cy="697144"/>
      </dsp:txXfrm>
    </dsp:sp>
    <dsp:sp modelId="{7E8BD7F5-BAD6-4DA7-9462-36AB2A6C5B10}">
      <dsp:nvSpPr>
        <dsp:cNvPr id="0" name=""/>
        <dsp:cNvSpPr/>
      </dsp:nvSpPr>
      <dsp:spPr>
        <a:xfrm>
          <a:off x="2234352" y="3347496"/>
          <a:ext cx="493962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F221E6-09FB-4010-887E-3DB8199588E3}">
      <dsp:nvSpPr>
        <dsp:cNvPr id="0" name=""/>
        <dsp:cNvSpPr/>
      </dsp:nvSpPr>
      <dsp:spPr>
        <a:xfrm>
          <a:off x="2326970" y="3394248"/>
          <a:ext cx="4847005" cy="1578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900" kern="1200" dirty="0">
              <a:cs typeface="B Mitra" pitchFamily="2" charset="-78"/>
              <a:sym typeface="Wingdings"/>
            </a:rPr>
            <a:t>ستاد ، دبیرخانه و کارگروه می توانند حسب مورد و ضرورت از سایر تشکلهای تخصصی و فراگیر و سایر دستگاههای اجرایی و یا اشخاص حقیقی خبره بدون حق رای برای شرکت در جلسات دعوت به عمل آورند . </a:t>
          </a:r>
          <a:endParaRPr lang="en-US" sz="1900" kern="1200" dirty="0">
            <a:cs typeface="B Mitra" pitchFamily="2" charset="-78"/>
          </a:endParaRPr>
        </a:p>
      </dsp:txBody>
      <dsp:txXfrm>
        <a:off x="2326970" y="3394248"/>
        <a:ext cx="4847005" cy="1578164"/>
      </dsp:txXfrm>
    </dsp:sp>
    <dsp:sp modelId="{CB2EE8B0-7DF7-4E65-9384-58A81711893F}">
      <dsp:nvSpPr>
        <dsp:cNvPr id="0" name=""/>
        <dsp:cNvSpPr/>
      </dsp:nvSpPr>
      <dsp:spPr>
        <a:xfrm>
          <a:off x="2234352" y="4972412"/>
          <a:ext cx="493962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C646AD-CC73-4E57-BD1E-3C724D86FEFD}">
      <dsp:nvSpPr>
        <dsp:cNvPr id="0" name=""/>
        <dsp:cNvSpPr/>
      </dsp:nvSpPr>
      <dsp:spPr>
        <a:xfrm>
          <a:off x="0" y="0"/>
          <a:ext cx="7022300" cy="120061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600" kern="1200" dirty="0">
              <a:cs typeface="B Mitra" pitchFamily="2" charset="-78"/>
            </a:rPr>
            <a:t>وظایف و اختیارات ستاد براساس آئین نامه اجرایی ماده (61) الحاقی قانون رفع موانع تولید رقابت پذیر و ارتقای نظام مالی کشور -1398/11/16 </a:t>
          </a:r>
          <a:endParaRPr lang="en-US" sz="2600" kern="1200" dirty="0">
            <a:cs typeface="B Mitra" pitchFamily="2" charset="-78"/>
          </a:endParaRPr>
        </a:p>
      </dsp:txBody>
      <dsp:txXfrm>
        <a:off x="58609" y="58609"/>
        <a:ext cx="6905082" cy="1083399"/>
      </dsp:txXfrm>
    </dsp:sp>
    <dsp:sp modelId="{5C21C6A0-22B5-49EE-AC4B-0415E451A097}">
      <dsp:nvSpPr>
        <dsp:cNvPr id="0" name=""/>
        <dsp:cNvSpPr/>
      </dsp:nvSpPr>
      <dsp:spPr>
        <a:xfrm>
          <a:off x="0" y="1292561"/>
          <a:ext cx="7041524" cy="3733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3568" tIns="25400" rIns="142240" bIns="25400" numCol="1" spcCol="1270" anchor="t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a-IR" sz="2000" b="1" kern="1200" dirty="0">
              <a:cs typeface="B Mitra" pitchFamily="2" charset="-78"/>
            </a:rPr>
            <a:t>ارایه پیشنهاد اصلاح قوانین </a:t>
          </a:r>
          <a:endParaRPr lang="en-US" sz="2000" b="1" kern="1200" dirty="0">
            <a:cs typeface="B Mitra" pitchFamily="2" charset="-78"/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a-IR" sz="2000" b="1" kern="1200" dirty="0">
              <a:cs typeface="B Mitra" pitchFamily="2" charset="-78"/>
            </a:rPr>
            <a:t>بررسی و اتخاذ تصمیم در خصوص مشکلات واحدهای تولیدی </a:t>
          </a:r>
          <a:endParaRPr lang="en-US" sz="2000" b="1" kern="1200" dirty="0">
            <a:cs typeface="B Mitra" pitchFamily="2" charset="-78"/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a-IR" sz="2000" b="1" kern="1200" dirty="0">
              <a:cs typeface="B Mitra" pitchFamily="2" charset="-78"/>
            </a:rPr>
            <a:t>هماهنگی ، تدوین و پیشنهاد برنامه سالانه تامین منابع مالی به منظور تکمیل طرح های نیمه تمام و سرمایه مورد نیاز واحدهای تولیدی</a:t>
          </a:r>
          <a:endParaRPr lang="en-US" sz="2000" b="1" kern="1200" dirty="0">
            <a:cs typeface="B Mitra" pitchFamily="2" charset="-78"/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a-IR" sz="2000" b="1" kern="1200" dirty="0">
              <a:cs typeface="B Mitra" pitchFamily="2" charset="-78"/>
            </a:rPr>
            <a:t>بررسی پیشنهادات ارایه شده از سوی واحدهای تولیدی جهت احیا ، استمرار تولید و اشتغال </a:t>
          </a:r>
          <a:endParaRPr lang="en-US" sz="2000" b="1" kern="1200" dirty="0">
            <a:cs typeface="B Mitra" pitchFamily="2" charset="-78"/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a-IR" sz="2000" b="1" kern="1200" dirty="0">
              <a:cs typeface="B Mitra" pitchFamily="2" charset="-78"/>
            </a:rPr>
            <a:t>تعامل با دستگاه قضایی در جهت اجتناب محاکم از صدور احکام منجر به توقف تولید و تعطیل واحدهای تولیدی</a:t>
          </a:r>
          <a:endParaRPr lang="en-US" sz="2000" b="1" kern="1200" dirty="0">
            <a:cs typeface="B Mitra" pitchFamily="2" charset="-78"/>
          </a:endParaRPr>
        </a:p>
      </dsp:txBody>
      <dsp:txXfrm>
        <a:off x="0" y="1292561"/>
        <a:ext cx="7041524" cy="373377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D180D2-85FA-400E-8AD9-7F70C6DAE1CB}">
      <dsp:nvSpPr>
        <dsp:cNvPr id="0" name=""/>
        <dsp:cNvSpPr/>
      </dsp:nvSpPr>
      <dsp:spPr>
        <a:xfrm>
          <a:off x="0" y="0"/>
          <a:ext cx="740857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0A24A7-1A6E-4773-8E01-B1C1095B0C8B}">
      <dsp:nvSpPr>
        <dsp:cNvPr id="0" name=""/>
        <dsp:cNvSpPr/>
      </dsp:nvSpPr>
      <dsp:spPr>
        <a:xfrm>
          <a:off x="0" y="0"/>
          <a:ext cx="1481714" cy="53318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100" kern="1200" dirty="0">
              <a:cs typeface="B Titr" pitchFamily="2" charset="-78"/>
            </a:rPr>
            <a:t>مخاطبین ستاد تسهیل و رفع موانع تولید </a:t>
          </a:r>
          <a:endParaRPr lang="en-US" sz="3100" kern="1200" dirty="0">
            <a:cs typeface="B Titr" pitchFamily="2" charset="-78"/>
          </a:endParaRPr>
        </a:p>
      </dsp:txBody>
      <dsp:txXfrm>
        <a:off x="0" y="0"/>
        <a:ext cx="1481714" cy="5331854"/>
      </dsp:txXfrm>
    </dsp:sp>
    <dsp:sp modelId="{AA704BC8-7147-42B5-9991-0C39C6FC1D57}">
      <dsp:nvSpPr>
        <dsp:cNvPr id="0" name=""/>
        <dsp:cNvSpPr/>
      </dsp:nvSpPr>
      <dsp:spPr>
        <a:xfrm>
          <a:off x="1592842" y="43412"/>
          <a:ext cx="5815729" cy="8773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>
              <a:cs typeface="B Mitra" pitchFamily="2" charset="-78"/>
            </a:rPr>
            <a:t>حل و فصل مشکلات </a:t>
          </a:r>
          <a:r>
            <a:rPr lang="fa-IR" sz="1800" b="1" u="sng" kern="1200" dirty="0">
              <a:cs typeface="B Mitra" pitchFamily="2" charset="-78"/>
            </a:rPr>
            <a:t>واحد های تولیدی </a:t>
          </a:r>
          <a:endParaRPr lang="en-US" sz="1800" b="1" u="sng" kern="1200" dirty="0">
            <a:cs typeface="B Mitra" pitchFamily="2" charset="-78"/>
          </a:endParaRPr>
        </a:p>
      </dsp:txBody>
      <dsp:txXfrm>
        <a:off x="1592842" y="43412"/>
        <a:ext cx="5815729" cy="877339"/>
      </dsp:txXfrm>
    </dsp:sp>
    <dsp:sp modelId="{902FE7AA-66EF-4DA5-B53B-50E78D95F104}">
      <dsp:nvSpPr>
        <dsp:cNvPr id="0" name=""/>
        <dsp:cNvSpPr/>
      </dsp:nvSpPr>
      <dsp:spPr>
        <a:xfrm>
          <a:off x="1481714" y="920751"/>
          <a:ext cx="592685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2E806D-5228-4D48-8D1E-7FDF8F4E38C1}">
      <dsp:nvSpPr>
        <dsp:cNvPr id="0" name=""/>
        <dsp:cNvSpPr/>
      </dsp:nvSpPr>
      <dsp:spPr>
        <a:xfrm>
          <a:off x="1592842" y="964164"/>
          <a:ext cx="5815729" cy="868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>
              <a:cs typeface="B Mitra" pitchFamily="2" charset="-78"/>
            </a:rPr>
            <a:t>تکمیل و راه اندازی طرح های نیمه تمام </a:t>
          </a:r>
          <a:r>
            <a:rPr lang="fa-IR" sz="1800" b="1" u="sng" kern="1200" dirty="0">
              <a:cs typeface="B Mitra" pitchFamily="2" charset="-78"/>
            </a:rPr>
            <a:t>واحدهای تولیدی</a:t>
          </a:r>
          <a:endParaRPr lang="en-US" sz="1800" b="1" u="sng" kern="1200" dirty="0">
            <a:cs typeface="B Mitra" pitchFamily="2" charset="-78"/>
          </a:endParaRPr>
        </a:p>
      </dsp:txBody>
      <dsp:txXfrm>
        <a:off x="1592842" y="964164"/>
        <a:ext cx="5815729" cy="868248"/>
      </dsp:txXfrm>
    </dsp:sp>
    <dsp:sp modelId="{CB1D8F6E-7652-4B6B-9923-FBCE104917AE}">
      <dsp:nvSpPr>
        <dsp:cNvPr id="0" name=""/>
        <dsp:cNvSpPr/>
      </dsp:nvSpPr>
      <dsp:spPr>
        <a:xfrm>
          <a:off x="1481714" y="1832412"/>
          <a:ext cx="592685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251EC9-B665-4C81-BD80-7DCD5658DB45}">
      <dsp:nvSpPr>
        <dsp:cNvPr id="0" name=""/>
        <dsp:cNvSpPr/>
      </dsp:nvSpPr>
      <dsp:spPr>
        <a:xfrm>
          <a:off x="1592842" y="1875825"/>
          <a:ext cx="5815729" cy="868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>
              <a:cs typeface="B Mitra" pitchFamily="2" charset="-78"/>
            </a:rPr>
            <a:t>تامین مالی </a:t>
          </a:r>
          <a:r>
            <a:rPr lang="fa-IR" sz="1800" b="1" u="sng" kern="1200" dirty="0">
              <a:cs typeface="B Mitra" pitchFamily="2" charset="-78"/>
            </a:rPr>
            <a:t>واحدهای تولیدی</a:t>
          </a:r>
          <a:endParaRPr lang="en-US" sz="1800" b="1" u="sng" kern="1200" dirty="0">
            <a:cs typeface="B Mitra" pitchFamily="2" charset="-78"/>
          </a:endParaRPr>
        </a:p>
      </dsp:txBody>
      <dsp:txXfrm>
        <a:off x="1592842" y="1875825"/>
        <a:ext cx="5815729" cy="868248"/>
      </dsp:txXfrm>
    </dsp:sp>
    <dsp:sp modelId="{AF3B234E-2FB9-4112-8541-F1DB36F59C30}">
      <dsp:nvSpPr>
        <dsp:cNvPr id="0" name=""/>
        <dsp:cNvSpPr/>
      </dsp:nvSpPr>
      <dsp:spPr>
        <a:xfrm>
          <a:off x="1481714" y="2744073"/>
          <a:ext cx="592685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8597ED-4F32-4552-8F84-3E9E71AC7089}">
      <dsp:nvSpPr>
        <dsp:cNvPr id="0" name=""/>
        <dsp:cNvSpPr/>
      </dsp:nvSpPr>
      <dsp:spPr>
        <a:xfrm>
          <a:off x="1592842" y="2787486"/>
          <a:ext cx="5815729" cy="868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>
              <a:cs typeface="B Mitra" pitchFamily="2" charset="-78"/>
            </a:rPr>
            <a:t>تعیین تکلیف بدهی های معوق </a:t>
          </a:r>
          <a:r>
            <a:rPr lang="fa-IR" sz="1800" b="1" u="sng" kern="1200" dirty="0">
              <a:cs typeface="B Mitra" pitchFamily="2" charset="-78"/>
            </a:rPr>
            <a:t>واحد های تولیدی  </a:t>
          </a:r>
          <a:endParaRPr lang="en-US" sz="1800" b="1" u="sng" kern="1200" dirty="0">
            <a:cs typeface="B Mitra" pitchFamily="2" charset="-78"/>
          </a:endParaRPr>
        </a:p>
      </dsp:txBody>
      <dsp:txXfrm>
        <a:off x="1592842" y="2787486"/>
        <a:ext cx="5815729" cy="868248"/>
      </dsp:txXfrm>
    </dsp:sp>
    <dsp:sp modelId="{F3DA498C-2619-40D8-8D05-97BD8A7EA49E}">
      <dsp:nvSpPr>
        <dsp:cNvPr id="0" name=""/>
        <dsp:cNvSpPr/>
      </dsp:nvSpPr>
      <dsp:spPr>
        <a:xfrm>
          <a:off x="1481714" y="3655735"/>
          <a:ext cx="592685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001844-E21E-4207-AD47-A4BC74D1AC71}">
      <dsp:nvSpPr>
        <dsp:cNvPr id="0" name=""/>
        <dsp:cNvSpPr/>
      </dsp:nvSpPr>
      <dsp:spPr>
        <a:xfrm>
          <a:off x="1592842" y="3699147"/>
          <a:ext cx="5815729" cy="868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>
              <a:cs typeface="B Mitra" pitchFamily="2" charset="-78"/>
            </a:rPr>
            <a:t>رفع مشکلات مرتبط با محیط زیست ، منابع طبیعی و معادن </a:t>
          </a:r>
          <a:r>
            <a:rPr lang="fa-IR" sz="1800" b="1" u="sng" kern="1200" dirty="0">
              <a:cs typeface="B Mitra" pitchFamily="2" charset="-78"/>
            </a:rPr>
            <a:t>واحدهای تولیدی </a:t>
          </a:r>
          <a:r>
            <a:rPr lang="fa-IR" sz="1700" b="1" u="sng" kern="1200" dirty="0">
              <a:cs typeface="B Mitra" pitchFamily="2" charset="-78"/>
            </a:rPr>
            <a:t> </a:t>
          </a:r>
          <a:endParaRPr lang="en-US" sz="1700" b="1" u="sng" kern="1200" dirty="0">
            <a:cs typeface="B Mitra" pitchFamily="2" charset="-78"/>
          </a:endParaRPr>
        </a:p>
      </dsp:txBody>
      <dsp:txXfrm>
        <a:off x="1592842" y="3699147"/>
        <a:ext cx="5815729" cy="868248"/>
      </dsp:txXfrm>
    </dsp:sp>
    <dsp:sp modelId="{90A5DCCA-358C-4611-AD66-D1685A3AED6B}">
      <dsp:nvSpPr>
        <dsp:cNvPr id="0" name=""/>
        <dsp:cNvSpPr/>
      </dsp:nvSpPr>
      <dsp:spPr>
        <a:xfrm>
          <a:off x="1481714" y="4567396"/>
          <a:ext cx="592685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AEF9E0-F610-4CD6-95F8-ECC3D20580CA}">
      <dsp:nvSpPr>
        <dsp:cNvPr id="0" name=""/>
        <dsp:cNvSpPr/>
      </dsp:nvSpPr>
      <dsp:spPr>
        <a:xfrm>
          <a:off x="1592842" y="4610808"/>
          <a:ext cx="5815729" cy="6738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>
              <a:cs typeface="B Mitra" pitchFamily="2" charset="-78"/>
            </a:rPr>
            <a:t>رفع موانع صادراتی </a:t>
          </a:r>
          <a:r>
            <a:rPr lang="fa-IR" sz="1800" b="1" u="sng" kern="1200" dirty="0">
              <a:cs typeface="B Mitra" pitchFamily="2" charset="-78"/>
            </a:rPr>
            <a:t>واحدهای تولیدی </a:t>
          </a:r>
          <a:endParaRPr lang="en-US" sz="1800" b="1" u="sng" kern="1200" dirty="0">
            <a:cs typeface="B Mitra" pitchFamily="2" charset="-78"/>
          </a:endParaRPr>
        </a:p>
      </dsp:txBody>
      <dsp:txXfrm>
        <a:off x="1592842" y="4610808"/>
        <a:ext cx="5815729" cy="673847"/>
      </dsp:txXfrm>
    </dsp:sp>
    <dsp:sp modelId="{3B6B9E5D-679D-42FC-A9AE-066C3C1A2F6B}">
      <dsp:nvSpPr>
        <dsp:cNvPr id="0" name=""/>
        <dsp:cNvSpPr/>
      </dsp:nvSpPr>
      <dsp:spPr>
        <a:xfrm>
          <a:off x="1481714" y="5284656"/>
          <a:ext cx="592685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67AA-F39D-4DF9-8F67-ED101FD3D77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AD6-5DD5-4747-8F30-8F41EC0E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138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67AA-F39D-4DF9-8F67-ED101FD3D77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AD6-5DD5-4747-8F30-8F41EC0E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652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67AA-F39D-4DF9-8F67-ED101FD3D77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AD6-5DD5-4747-8F30-8F41EC0E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69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67AA-F39D-4DF9-8F67-ED101FD3D77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AD6-5DD5-4747-8F30-8F41EC0E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266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67AA-F39D-4DF9-8F67-ED101FD3D77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AD6-5DD5-4747-8F30-8F41EC0E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280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67AA-F39D-4DF9-8F67-ED101FD3D77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AD6-5DD5-4747-8F30-8F41EC0E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742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67AA-F39D-4DF9-8F67-ED101FD3D77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AD6-5DD5-4747-8F30-8F41EC0E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672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67AA-F39D-4DF9-8F67-ED101FD3D77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AD6-5DD5-4747-8F30-8F41EC0E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32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67AA-F39D-4DF9-8F67-ED101FD3D77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AD6-5DD5-4747-8F30-8F41EC0E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412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67AA-F39D-4DF9-8F67-ED101FD3D77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AD6-5DD5-4747-8F30-8F41EC0E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841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67AA-F39D-4DF9-8F67-ED101FD3D77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AD6-5DD5-4747-8F30-8F41EC0E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615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167AA-F39D-4DF9-8F67-ED101FD3D77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69AD6-5DD5-4747-8F30-8F41EC0E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06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>
          <a:xfrm>
            <a:off x="1409270" y="249850"/>
            <a:ext cx="5640705" cy="8534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a-IR" sz="3200" dirty="0">
                <a:cs typeface="B Titr" pitchFamily="2" charset="-78"/>
              </a:rPr>
              <a:t>تاریخچه تشکیل کارگروه تسهیل و رفع موانع تولید</a:t>
            </a:r>
            <a:endParaRPr lang="en-US" sz="3200" dirty="0">
              <a:cs typeface="B Titr" pitchFamily="2" charset="-78"/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927279" y="1103290"/>
          <a:ext cx="7118798" cy="5052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1690255" y="6431030"/>
            <a:ext cx="2812472" cy="4269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Dirooz" panose="020B0603030804020204" pitchFamily="34" charset="-78"/>
                <a:ea typeface="+mj-ea"/>
                <a:cs typeface="Dirooz" panose="020B0603030804020204" pitchFamily="34" charset="-78"/>
              </a:defRPr>
            </a:lvl1pPr>
          </a:lstStyle>
          <a:p>
            <a:pPr algn="ctr" rtl="1"/>
            <a:endParaRPr lang="en-US" sz="1600" b="1" dirty="0">
              <a:solidFill>
                <a:srgbClr val="FFC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80948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2565714"/>
              </p:ext>
            </p:extLst>
          </p:nvPr>
        </p:nvGraphicFramePr>
        <p:xfrm>
          <a:off x="1342623" y="1004553"/>
          <a:ext cx="7176752" cy="50195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1690255" y="6431030"/>
            <a:ext cx="2812472" cy="4269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Dirooz" panose="020B0603030804020204" pitchFamily="34" charset="-78"/>
                <a:ea typeface="+mj-ea"/>
                <a:cs typeface="Dirooz" panose="020B0603030804020204" pitchFamily="34" charset="-78"/>
              </a:defRPr>
            </a:lvl1pPr>
          </a:lstStyle>
          <a:p>
            <a:pPr algn="ctr" rtl="1"/>
            <a:endParaRPr lang="en-US" sz="1600" b="1" dirty="0">
              <a:solidFill>
                <a:srgbClr val="FFC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5064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225090325"/>
              </p:ext>
            </p:extLst>
          </p:nvPr>
        </p:nvGraphicFramePr>
        <p:xfrm>
          <a:off x="1323304" y="824249"/>
          <a:ext cx="7041524" cy="5118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672691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7387066"/>
              </p:ext>
            </p:extLst>
          </p:nvPr>
        </p:nvGraphicFramePr>
        <p:xfrm>
          <a:off x="1081826" y="888642"/>
          <a:ext cx="7408572" cy="53318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069552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>
          <a:xfrm>
            <a:off x="1156102" y="604345"/>
            <a:ext cx="6529588" cy="637504"/>
          </a:xfrm>
          <a:prstGeom prst="rect">
            <a:avLst/>
          </a:prstGeom>
        </p:spPr>
        <p:txBody>
          <a:bodyPr/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Dirooz" panose="020B0603030804020204" pitchFamily="34" charset="-78"/>
                <a:ea typeface="+mj-ea"/>
                <a:cs typeface="Dirooz" panose="020B0603030804020204" pitchFamily="34" charset="-78"/>
              </a:defRPr>
            </a:lvl1pPr>
          </a:lstStyle>
          <a:p>
            <a:pPr algn="ctr"/>
            <a:r>
              <a:rPr lang="fa-IR" sz="2800" dirty="0">
                <a:latin typeface="IranNastaliq" pitchFamily="18" charset="0"/>
                <a:cs typeface="B Titr" pitchFamily="2" charset="-78"/>
              </a:rPr>
              <a:t>کمیته های تخصصی </a:t>
            </a:r>
            <a:r>
              <a:rPr lang="fa-IR" sz="2800" dirty="0" err="1">
                <a:latin typeface="IranNastaliq" pitchFamily="18" charset="0"/>
                <a:cs typeface="B Titr" pitchFamily="2" charset="-78"/>
              </a:rPr>
              <a:t>کارگروه</a:t>
            </a:r>
            <a:r>
              <a:rPr lang="fa-IR" sz="2800" dirty="0">
                <a:latin typeface="IranNastaliq" pitchFamily="18" charset="0"/>
                <a:cs typeface="B Titr" pitchFamily="2" charset="-78"/>
              </a:rPr>
              <a:t> تسهیل و رفع موانع تولید</a:t>
            </a:r>
            <a:endParaRPr lang="en-US" sz="2800" dirty="0">
              <a:latin typeface="IranNastaliq" pitchFamily="18" charset="0"/>
              <a:cs typeface="B Titr" pitchFamily="2" charset="-78"/>
            </a:endParaRPr>
          </a:p>
        </p:txBody>
      </p:sp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0149824"/>
              </p:ext>
            </p:extLst>
          </p:nvPr>
        </p:nvGraphicFramePr>
        <p:xfrm>
          <a:off x="1253360" y="1433992"/>
          <a:ext cx="6432330" cy="4392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19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8039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36084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Titr" pitchFamily="2" charset="-78"/>
                        </a:rPr>
                        <a:t>نوع جلسات </a:t>
                      </a:r>
                      <a:endParaRPr lang="en-US" dirty="0">
                        <a:cs typeface="B Titr" pitchFamily="2" charset="-78"/>
                      </a:endParaRPr>
                    </a:p>
                  </a:txBody>
                  <a:tcPr marL="68580" marR="6858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Titr" pitchFamily="2" charset="-78"/>
                        </a:rPr>
                        <a:t>ردیف </a:t>
                      </a:r>
                      <a:endParaRPr lang="en-US" dirty="0">
                        <a:cs typeface="B Titr" pitchFamily="2" charset="-78"/>
                      </a:endParaRPr>
                    </a:p>
                  </a:txBody>
                  <a:tcPr marL="68580" marR="68580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6084"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>
                          <a:solidFill>
                            <a:schemeClr val="tx1"/>
                          </a:solidFill>
                          <a:cs typeface="B Mitra" pitchFamily="2" charset="-78"/>
                        </a:rPr>
                        <a:t>ستاد تسهیل و رفع موانع تولید </a:t>
                      </a:r>
                      <a:endParaRPr lang="en-US" b="1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marL="68580" marR="6858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>
                          <a:solidFill>
                            <a:schemeClr val="tx1"/>
                          </a:solidFill>
                          <a:cs typeface="B Mitra" pitchFamily="2" charset="-78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marL="68580" marR="68580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6084">
                <a:tc>
                  <a:txBody>
                    <a:bodyPr/>
                    <a:lstStyle/>
                    <a:p>
                      <a:pPr algn="ctr"/>
                      <a:r>
                        <a:rPr lang="fa-IR" b="1" dirty="0">
                          <a:solidFill>
                            <a:schemeClr val="tx1"/>
                          </a:solidFill>
                          <a:cs typeface="B Mitra" pitchFamily="2" charset="-78"/>
                        </a:rPr>
                        <a:t>کارگروه</a:t>
                      </a:r>
                      <a:r>
                        <a:rPr lang="fa-IR" b="1" baseline="0" dirty="0">
                          <a:solidFill>
                            <a:schemeClr val="tx1"/>
                          </a:solidFill>
                          <a:cs typeface="B Mitra" pitchFamily="2" charset="-78"/>
                        </a:rPr>
                        <a:t> تخصصی بررسی درخواست تسهیلات بانکی/ تبصره 18</a:t>
                      </a:r>
                      <a:endParaRPr lang="en-US" b="1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marL="68580" marR="6858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b="1" dirty="0">
                          <a:solidFill>
                            <a:schemeClr val="tx1"/>
                          </a:solidFill>
                          <a:cs typeface="B Mitra" pitchFamily="2" charset="-78"/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marL="68580" marR="68580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6084">
                <a:tc>
                  <a:txBody>
                    <a:bodyPr/>
                    <a:lstStyle/>
                    <a:p>
                      <a:pPr algn="ctr"/>
                      <a:r>
                        <a:rPr lang="fa-IR" b="1" dirty="0" err="1">
                          <a:solidFill>
                            <a:schemeClr val="tx1"/>
                          </a:solidFill>
                          <a:cs typeface="B Mitra" pitchFamily="2" charset="-78"/>
                        </a:rPr>
                        <a:t>کارگروه</a:t>
                      </a:r>
                      <a:r>
                        <a:rPr lang="fa-IR" b="1" dirty="0">
                          <a:solidFill>
                            <a:schemeClr val="tx1"/>
                          </a:solidFill>
                          <a:cs typeface="B Mitra" pitchFamily="2" charset="-78"/>
                        </a:rPr>
                        <a:t> تخصصی </a:t>
                      </a:r>
                      <a:r>
                        <a:rPr lang="fa-IR" b="1" baseline="0" dirty="0">
                          <a:solidFill>
                            <a:schemeClr val="tx1"/>
                          </a:solidFill>
                          <a:cs typeface="B Mitra" pitchFamily="2" charset="-78"/>
                        </a:rPr>
                        <a:t>بررسی درخواست تسهیلات بانکی/رونق99</a:t>
                      </a:r>
                      <a:endParaRPr lang="en-US" b="1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marL="68580" marR="6858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b="1" dirty="0">
                          <a:solidFill>
                            <a:schemeClr val="tx1"/>
                          </a:solidFill>
                          <a:cs typeface="B Mitra" pitchFamily="2" charset="-78"/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marL="68580" marR="68580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6084">
                <a:tc>
                  <a:txBody>
                    <a:bodyPr/>
                    <a:lstStyle/>
                    <a:p>
                      <a:pPr algn="ctr"/>
                      <a:r>
                        <a:rPr lang="fa-IR" b="1" dirty="0">
                          <a:solidFill>
                            <a:schemeClr val="tx1"/>
                          </a:solidFill>
                          <a:cs typeface="B Mitra" pitchFamily="2" charset="-78"/>
                        </a:rPr>
                        <a:t>کارگروه تخصصی سایر امور </a:t>
                      </a:r>
                      <a:endParaRPr lang="en-US" b="1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marL="68580" marR="6858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b="1" dirty="0">
                          <a:solidFill>
                            <a:schemeClr val="tx1"/>
                          </a:solidFill>
                          <a:cs typeface="B Mitra" pitchFamily="2" charset="-78"/>
                        </a:rPr>
                        <a:t>4</a:t>
                      </a:r>
                      <a:endParaRPr lang="en-US" b="1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marL="68580" marR="68580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6084">
                <a:tc>
                  <a:txBody>
                    <a:bodyPr/>
                    <a:lstStyle/>
                    <a:p>
                      <a:pPr algn="ctr"/>
                      <a:r>
                        <a:rPr lang="fa-IR" b="1" dirty="0">
                          <a:solidFill>
                            <a:schemeClr val="tx1"/>
                          </a:solidFill>
                          <a:cs typeface="B Mitra" pitchFamily="2" charset="-78"/>
                        </a:rPr>
                        <a:t>کارگروه تخصصی تامین</a:t>
                      </a:r>
                      <a:r>
                        <a:rPr lang="fa-IR" b="1" baseline="0" dirty="0">
                          <a:solidFill>
                            <a:schemeClr val="tx1"/>
                          </a:solidFill>
                          <a:cs typeface="B Mitra" pitchFamily="2" charset="-78"/>
                        </a:rPr>
                        <a:t> اجتماعی </a:t>
                      </a:r>
                      <a:endParaRPr lang="en-US" b="1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marL="68580" marR="6858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b="1" dirty="0">
                          <a:solidFill>
                            <a:schemeClr val="tx1"/>
                          </a:solidFill>
                          <a:cs typeface="B Mitra" pitchFamily="2" charset="-78"/>
                        </a:rPr>
                        <a:t>5</a:t>
                      </a:r>
                      <a:endParaRPr lang="en-US" b="1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marL="68580" marR="68580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36084">
                <a:tc>
                  <a:txBody>
                    <a:bodyPr/>
                    <a:lstStyle/>
                    <a:p>
                      <a:pPr algn="ctr"/>
                      <a:r>
                        <a:rPr lang="fa-IR" b="1" dirty="0" err="1">
                          <a:solidFill>
                            <a:schemeClr val="tx1"/>
                          </a:solidFill>
                          <a:cs typeface="B Mitra" pitchFamily="2" charset="-78"/>
                        </a:rPr>
                        <a:t>کارگروه</a:t>
                      </a:r>
                      <a:r>
                        <a:rPr lang="fa-IR" b="1" dirty="0">
                          <a:solidFill>
                            <a:schemeClr val="tx1"/>
                          </a:solidFill>
                          <a:cs typeface="B Mitra" pitchFamily="2" charset="-78"/>
                        </a:rPr>
                        <a:t> تخصصی امور بانکی </a:t>
                      </a:r>
                      <a:endParaRPr lang="en-US" b="1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marL="68580" marR="6858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b="1" dirty="0">
                          <a:solidFill>
                            <a:schemeClr val="tx1"/>
                          </a:solidFill>
                          <a:cs typeface="B Mitra" pitchFamily="2" charset="-78"/>
                        </a:rPr>
                        <a:t>6</a:t>
                      </a:r>
                      <a:endParaRPr lang="en-US" b="1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marL="68580" marR="68580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36084">
                <a:tc>
                  <a:txBody>
                    <a:bodyPr/>
                    <a:lstStyle/>
                    <a:p>
                      <a:pPr algn="r"/>
                      <a:r>
                        <a:rPr lang="fa-IR" b="1" dirty="0" err="1">
                          <a:solidFill>
                            <a:schemeClr val="tx1"/>
                          </a:solidFill>
                          <a:cs typeface="B Mitra" pitchFamily="2" charset="-78"/>
                        </a:rPr>
                        <a:t>کارگروه</a:t>
                      </a:r>
                      <a:r>
                        <a:rPr lang="fa-IR" b="1" baseline="0" dirty="0">
                          <a:solidFill>
                            <a:schemeClr val="tx1"/>
                          </a:solidFill>
                          <a:cs typeface="B Mitra" pitchFamily="2" charset="-78"/>
                        </a:rPr>
                        <a:t> تخصصی بررسی درخواست تسهیلات بانکی / سامانه بهین </a:t>
                      </a:r>
                      <a:r>
                        <a:rPr lang="fa-IR" b="1" baseline="0" dirty="0" err="1">
                          <a:solidFill>
                            <a:schemeClr val="tx1"/>
                          </a:solidFill>
                          <a:cs typeface="B Mitra" pitchFamily="2" charset="-78"/>
                        </a:rPr>
                        <a:t>یاب</a:t>
                      </a:r>
                      <a:r>
                        <a:rPr lang="fa-IR" b="1" baseline="0" dirty="0">
                          <a:solidFill>
                            <a:schemeClr val="tx1"/>
                          </a:solidFill>
                          <a:cs typeface="B Mitra" pitchFamily="2" charset="-78"/>
                        </a:rPr>
                        <a:t> ( بخش کشاورزی) </a:t>
                      </a:r>
                      <a:endParaRPr lang="en-US" b="1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marL="68580" marR="6858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b="1" dirty="0">
                          <a:solidFill>
                            <a:schemeClr val="tx1"/>
                          </a:solidFill>
                          <a:cs typeface="B Mitra" pitchFamily="2" charset="-78"/>
                        </a:rPr>
                        <a:t>7</a:t>
                      </a:r>
                      <a:endParaRPr lang="en-US" b="1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marL="68580" marR="68580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32571319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939698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>
          <a:xfrm>
            <a:off x="453981" y="365760"/>
            <a:ext cx="6432997" cy="548640"/>
          </a:xfrm>
          <a:prstGeom prst="rect">
            <a:avLst/>
          </a:prstGeom>
        </p:spPr>
        <p:txBody>
          <a:bodyPr/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Dirooz" panose="020B0603030804020204" pitchFamily="34" charset="-78"/>
                <a:ea typeface="+mj-ea"/>
                <a:cs typeface="Dirooz" panose="020B0603030804020204" pitchFamily="34" charset="-78"/>
              </a:defRPr>
            </a:lvl1pPr>
          </a:lstStyle>
          <a:p>
            <a:endParaRPr lang="en-US" sz="2400" dirty="0"/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1120462" y="1538510"/>
            <a:ext cx="7273344" cy="4450166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Dirooz" panose="020B0603030804020204" pitchFamily="34" charset="-78"/>
                <a:ea typeface="+mn-ea"/>
                <a:cs typeface="Dirooz" panose="020B0603030804020204" pitchFamily="34" charset="-78"/>
              </a:defRPr>
            </a:lvl1pPr>
            <a:lvl2pPr marL="685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Dirooz" panose="020B0603030804020204" pitchFamily="34" charset="-78"/>
                <a:ea typeface="+mn-ea"/>
                <a:cs typeface="Dirooz" panose="020B0603030804020204" pitchFamily="34" charset="-78"/>
              </a:defRPr>
            </a:lvl2pPr>
            <a:lvl3pPr marL="1143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Dirooz" panose="020B0603030804020204" pitchFamily="34" charset="-78"/>
                <a:ea typeface="+mn-ea"/>
                <a:cs typeface="Dirooz" panose="020B0603030804020204" pitchFamily="34" charset="-78"/>
              </a:defRPr>
            </a:lvl3pPr>
            <a:lvl4pPr marL="1600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Dirooz" panose="020B0603030804020204" pitchFamily="34" charset="-78"/>
                <a:ea typeface="+mn-ea"/>
                <a:cs typeface="Dirooz" panose="020B0603030804020204" pitchFamily="34" charset="-78"/>
              </a:defRPr>
            </a:lvl4pPr>
            <a:lvl5pPr marL="20574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Dirooz" panose="020B0603030804020204" pitchFamily="34" charset="-78"/>
                <a:ea typeface="+mn-ea"/>
                <a:cs typeface="Dirooz" panose="020B0603030804020204" pitchFamily="34" charset="-78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n-US" dirty="0">
              <a:cs typeface="B Mitra" pitchFamily="2" charset="-78"/>
            </a:endParaRP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811369" y="1538511"/>
            <a:ext cx="8026758" cy="4115315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228600" indent="-2286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Dirooz" panose="020B0603030804020204" pitchFamily="34" charset="-78"/>
                <a:ea typeface="+mn-ea"/>
                <a:cs typeface="Dirooz" panose="020B0603030804020204" pitchFamily="34" charset="-78"/>
              </a:defRPr>
            </a:lvl1pPr>
            <a:lvl2pPr marL="685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Dirooz" panose="020B0603030804020204" pitchFamily="34" charset="-78"/>
                <a:ea typeface="+mn-ea"/>
                <a:cs typeface="Dirooz" panose="020B0603030804020204" pitchFamily="34" charset="-78"/>
              </a:defRPr>
            </a:lvl2pPr>
            <a:lvl3pPr marL="1143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Dirooz" panose="020B0603030804020204" pitchFamily="34" charset="-78"/>
                <a:ea typeface="+mn-ea"/>
                <a:cs typeface="Dirooz" panose="020B0603030804020204" pitchFamily="34" charset="-78"/>
              </a:defRPr>
            </a:lvl3pPr>
            <a:lvl4pPr marL="1600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Dirooz" panose="020B0603030804020204" pitchFamily="34" charset="-78"/>
                <a:ea typeface="+mn-ea"/>
                <a:cs typeface="Dirooz" panose="020B0603030804020204" pitchFamily="34" charset="-78"/>
              </a:defRPr>
            </a:lvl4pPr>
            <a:lvl5pPr marL="20574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Dirooz" panose="020B0603030804020204" pitchFamily="34" charset="-78"/>
                <a:ea typeface="+mn-ea"/>
                <a:cs typeface="Dirooz" panose="020B0603030804020204" pitchFamily="34" charset="-78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a-IR" dirty="0">
                <a:cs typeface="B Mitra" pitchFamily="2" charset="-78"/>
              </a:rPr>
              <a:t>براساس ماده 7 آئین نامه اجرایی ماده (61) الحاقی قانون رفع موانع تولید </a:t>
            </a:r>
            <a:r>
              <a:rPr lang="fa-IR" dirty="0" err="1">
                <a:cs typeface="B Mitra" panose="00000400000000000000" pitchFamily="2" charset="-78"/>
              </a:rPr>
              <a:t>رقابت‌پذیر</a:t>
            </a:r>
            <a:r>
              <a:rPr lang="fa-IR" dirty="0">
                <a:cs typeface="B Mitra" panose="00000400000000000000" pitchFamily="2" charset="-78"/>
              </a:rPr>
              <a:t> و ارتقای نظام مالی </a:t>
            </a:r>
            <a:r>
              <a:rPr lang="fa-IR" dirty="0" err="1">
                <a:cs typeface="B Mitra" panose="00000400000000000000" pitchFamily="2" charset="-78"/>
              </a:rPr>
              <a:t>کشورمصوبات</a:t>
            </a:r>
            <a:r>
              <a:rPr lang="fa-IR" dirty="0">
                <a:cs typeface="B Mitra" panose="00000400000000000000" pitchFamily="2" charset="-78"/>
              </a:rPr>
              <a:t> ستاد با رأی اکثریت </a:t>
            </a:r>
            <a:r>
              <a:rPr lang="fa-IR" dirty="0" err="1">
                <a:cs typeface="B Mitra" panose="00000400000000000000" pitchFamily="2" charset="-78"/>
              </a:rPr>
              <a:t>وزرا</a:t>
            </a:r>
            <a:r>
              <a:rPr lang="fa-IR" dirty="0">
                <a:cs typeface="B Mitra" panose="00000400000000000000" pitchFamily="2" charset="-78"/>
              </a:rPr>
              <a:t> و رؤسای </a:t>
            </a:r>
            <a:r>
              <a:rPr lang="fa-IR" dirty="0" err="1">
                <a:cs typeface="B Mitra" panose="00000400000000000000" pitchFamily="2" charset="-78"/>
              </a:rPr>
              <a:t>دستگاه‌های</a:t>
            </a:r>
            <a:r>
              <a:rPr lang="fa-IR" dirty="0">
                <a:cs typeface="B Mitra" panose="00000400000000000000" pitchFamily="2" charset="-78"/>
              </a:rPr>
              <a:t> اجرایی (ثابت و </a:t>
            </a:r>
            <a:r>
              <a:rPr lang="fa-IR" dirty="0" err="1">
                <a:cs typeface="B Mitra" panose="00000400000000000000" pitchFamily="2" charset="-78"/>
              </a:rPr>
              <a:t>غیرثابت</a:t>
            </a:r>
            <a:r>
              <a:rPr lang="fa-IR" dirty="0">
                <a:cs typeface="B Mitra" panose="00000400000000000000" pitchFamily="2" charset="-78"/>
              </a:rPr>
              <a:t> مدعو) نافذ و اجرایی </a:t>
            </a:r>
            <a:r>
              <a:rPr lang="fa-IR" dirty="0" err="1">
                <a:cs typeface="B Mitra" panose="00000400000000000000" pitchFamily="2" charset="-78"/>
              </a:rPr>
              <a:t>می‌شود</a:t>
            </a:r>
            <a:r>
              <a:rPr lang="fa-IR" dirty="0">
                <a:cs typeface="B Mitra" panose="00000400000000000000" pitchFamily="2" charset="-78"/>
              </a:rPr>
              <a:t>. مصوبات اعضای </a:t>
            </a:r>
            <a:r>
              <a:rPr lang="fa-IR" dirty="0" err="1">
                <a:cs typeface="B Mitra" panose="00000400000000000000" pitchFamily="2" charset="-78"/>
              </a:rPr>
              <a:t>کارگروه‌ها</a:t>
            </a:r>
            <a:r>
              <a:rPr lang="fa-IR" dirty="0">
                <a:cs typeface="B Mitra" panose="00000400000000000000" pitchFamily="2" charset="-78"/>
              </a:rPr>
              <a:t>، </a:t>
            </a:r>
            <a:r>
              <a:rPr lang="fa-IR" dirty="0" err="1">
                <a:cs typeface="B Mitra" panose="00000400000000000000" pitchFamily="2" charset="-78"/>
              </a:rPr>
              <a:t>متناظر</a:t>
            </a:r>
            <a:r>
              <a:rPr lang="fa-IR" dirty="0">
                <a:cs typeface="B Mitra" panose="00000400000000000000" pitchFamily="2" charset="-78"/>
              </a:rPr>
              <a:t> با اعضای ستاد مذکور طبق همین حکم نافذ و اجرایی است.</a:t>
            </a:r>
            <a:endParaRPr lang="en-US" dirty="0">
              <a:cs typeface="B Mitra" panose="00000400000000000000" pitchFamily="2" charset="-78"/>
            </a:endParaRPr>
          </a:p>
          <a:p>
            <a:pPr algn="just"/>
            <a:r>
              <a:rPr lang="fa-IR" dirty="0">
                <a:cs typeface="B Mitra" panose="00000400000000000000" pitchFamily="2" charset="-78"/>
              </a:rPr>
              <a:t>با توجه به جلسه 1399/7/16 در خصوص موضوع ایجاد سامانه نظام پیگیری مصوبات استان ( </a:t>
            </a:r>
            <a:r>
              <a:rPr lang="fa-IR" dirty="0" err="1">
                <a:cs typeface="B Mitra" panose="00000400000000000000" pitchFamily="2" charset="-78"/>
              </a:rPr>
              <a:t>نپما</a:t>
            </a:r>
            <a:r>
              <a:rPr lang="fa-IR" dirty="0">
                <a:cs typeface="B Mitra" panose="00000400000000000000" pitchFamily="2" charset="-78"/>
              </a:rPr>
              <a:t>) مقرر گردید دستگاههای اجرایی استان مصوبات جلسات را در قالب و فرمت مشخص برای دفتر هماهنگی امور اقتصادی استانداری اصفهان به منظور پایش و رصد مصوبات ارسال نمایند. </a:t>
            </a:r>
          </a:p>
          <a:p>
            <a:pPr algn="just"/>
            <a:r>
              <a:rPr lang="fa-IR" dirty="0">
                <a:cs typeface="B Mitra" panose="00000400000000000000" pitchFamily="2" charset="-78"/>
              </a:rPr>
              <a:t>اداره کل صنعت، معدن و تجارت به دلیل حجم بالای دبیرخانه و نبود نیرو تا کنون در اجرای این مصوبه </a:t>
            </a:r>
            <a:r>
              <a:rPr lang="fa-IR">
                <a:cs typeface="B Mitra" panose="00000400000000000000" pitchFamily="2" charset="-78"/>
              </a:rPr>
              <a:t>گام موثری بر نداشته است. </a:t>
            </a:r>
            <a:endParaRPr lang="en-US" dirty="0">
              <a:cs typeface="B Mitra" pitchFamily="2" charset="-78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120462" y="781960"/>
            <a:ext cx="7118798" cy="756551"/>
            <a:chOff x="0" y="2386888"/>
            <a:chExt cx="9491730" cy="756551"/>
          </a:xfrm>
        </p:grpSpPr>
        <p:sp>
          <p:nvSpPr>
            <p:cNvPr id="7" name="Rounded Rectangle 6"/>
            <p:cNvSpPr/>
            <p:nvPr/>
          </p:nvSpPr>
          <p:spPr>
            <a:xfrm>
              <a:off x="0" y="2386888"/>
              <a:ext cx="9491730" cy="756551"/>
            </a:xfrm>
            <a:prstGeom prst="roundRect">
              <a:avLst/>
            </a:pr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 txBox="1"/>
            <p:nvPr/>
          </p:nvSpPr>
          <p:spPr>
            <a:xfrm>
              <a:off x="36932" y="2423820"/>
              <a:ext cx="9417866" cy="6826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a-IR" sz="2400" kern="1200" dirty="0">
                  <a:cs typeface="B Titr" pitchFamily="2" charset="-78"/>
                </a:rPr>
                <a:t>نحوه پیگیری مصوبات ستاد تسهیل و رفع موانع تولید </a:t>
              </a:r>
              <a:endParaRPr lang="en-US" sz="2400" kern="1200" dirty="0">
                <a:cs typeface="B Titr" pitchFamily="2" charset="-78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6066850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533</Words>
  <Application>Microsoft Office PowerPoint</Application>
  <PresentationFormat>On-screen Show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آقای طاهری</dc:creator>
  <cp:lastModifiedBy>آقای طاهری</cp:lastModifiedBy>
  <cp:revision>1</cp:revision>
  <dcterms:created xsi:type="dcterms:W3CDTF">2021-02-15T05:38:24Z</dcterms:created>
  <dcterms:modified xsi:type="dcterms:W3CDTF">2021-02-15T05:41:18Z</dcterms:modified>
</cp:coreProperties>
</file>